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63"/>
  </p:notesMasterIdLst>
  <p:sldIdLst>
    <p:sldId id="334" r:id="rId2"/>
    <p:sldId id="358" r:id="rId3"/>
    <p:sldId id="357" r:id="rId4"/>
    <p:sldId id="301" r:id="rId5"/>
    <p:sldId id="345" r:id="rId6"/>
    <p:sldId id="302" r:id="rId7"/>
    <p:sldId id="367" r:id="rId8"/>
    <p:sldId id="303" r:id="rId9"/>
    <p:sldId id="368" r:id="rId10"/>
    <p:sldId id="359" r:id="rId11"/>
    <p:sldId id="361" r:id="rId12"/>
    <p:sldId id="362" r:id="rId13"/>
    <p:sldId id="370" r:id="rId14"/>
    <p:sldId id="369" r:id="rId15"/>
    <p:sldId id="372" r:id="rId16"/>
    <p:sldId id="373" r:id="rId17"/>
    <p:sldId id="374" r:id="rId18"/>
    <p:sldId id="389" r:id="rId19"/>
    <p:sldId id="375" r:id="rId20"/>
    <p:sldId id="376" r:id="rId21"/>
    <p:sldId id="377" r:id="rId22"/>
    <p:sldId id="378" r:id="rId23"/>
    <p:sldId id="379" r:id="rId24"/>
    <p:sldId id="380" r:id="rId25"/>
    <p:sldId id="381" r:id="rId26"/>
    <p:sldId id="382" r:id="rId27"/>
    <p:sldId id="383" r:id="rId28"/>
    <p:sldId id="384" r:id="rId29"/>
    <p:sldId id="388" r:id="rId30"/>
    <p:sldId id="390" r:id="rId31"/>
    <p:sldId id="385" r:id="rId32"/>
    <p:sldId id="386" r:id="rId33"/>
    <p:sldId id="387" r:id="rId34"/>
    <p:sldId id="391" r:id="rId35"/>
    <p:sldId id="392" r:id="rId36"/>
    <p:sldId id="393" r:id="rId37"/>
    <p:sldId id="394" r:id="rId38"/>
    <p:sldId id="395" r:id="rId39"/>
    <p:sldId id="407" r:id="rId40"/>
    <p:sldId id="364" r:id="rId41"/>
    <p:sldId id="365" r:id="rId42"/>
    <p:sldId id="366" r:id="rId43"/>
    <p:sldId id="396" r:id="rId44"/>
    <p:sldId id="347" r:id="rId45"/>
    <p:sldId id="297" r:id="rId46"/>
    <p:sldId id="398" r:id="rId47"/>
    <p:sldId id="403" r:id="rId48"/>
    <p:sldId id="399" r:id="rId49"/>
    <p:sldId id="400" r:id="rId50"/>
    <p:sldId id="397" r:id="rId51"/>
    <p:sldId id="404" r:id="rId52"/>
    <p:sldId id="350" r:id="rId53"/>
    <p:sldId id="401" r:id="rId54"/>
    <p:sldId id="405" r:id="rId55"/>
    <p:sldId id="402" r:id="rId56"/>
    <p:sldId id="406" r:id="rId57"/>
    <p:sldId id="294" r:id="rId58"/>
    <p:sldId id="408" r:id="rId59"/>
    <p:sldId id="409" r:id="rId60"/>
    <p:sldId id="410" r:id="rId61"/>
    <p:sldId id="295" r:id="rId6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Žufanová Vladimíra" initials="ŽV" lastIdx="1" clrIdx="0">
    <p:extLst>
      <p:ext uri="{19B8F6BF-5375-455C-9EA6-DF929625EA0E}">
        <p15:presenceInfo xmlns:p15="http://schemas.microsoft.com/office/powerpoint/2012/main" userId="S-1-5-21-1388532468-407250429-270368766-59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0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47" autoAdjust="0"/>
    <p:restoredTop sz="97806" autoAdjust="0"/>
  </p:normalViewPr>
  <p:slideViewPr>
    <p:cSldViewPr>
      <p:cViewPr varScale="1">
        <p:scale>
          <a:sx n="66" d="100"/>
          <a:sy n="66" d="100"/>
        </p:scale>
        <p:origin x="1124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0F323D-CBAC-441D-A8C3-7CC7906A7856}" type="doc">
      <dgm:prSet loTypeId="urn:microsoft.com/office/officeart/2005/8/layout/orgChart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C19EB6C-9A40-43E5-9F30-DBA3832F2FB7}">
      <dgm:prSet/>
      <dgm:spPr/>
      <dgm:t>
        <a:bodyPr/>
        <a:lstStyle/>
        <a:p>
          <a:pPr rtl="0"/>
          <a:r>
            <a:rPr lang="cs-CZ" dirty="0" smtClean="0"/>
            <a:t>Protokol / řízení</a:t>
          </a:r>
          <a:endParaRPr lang="cs-CZ" dirty="0"/>
        </a:p>
      </dgm:t>
    </dgm:pt>
    <dgm:pt modelId="{85C1D7C1-205A-435E-A088-F9EB531A1A0C}" type="parTrans" cxnId="{534F9944-756E-4B00-A6A1-4D187EB0F252}">
      <dgm:prSet/>
      <dgm:spPr/>
      <dgm:t>
        <a:bodyPr/>
        <a:lstStyle/>
        <a:p>
          <a:endParaRPr lang="cs-CZ"/>
        </a:p>
      </dgm:t>
    </dgm:pt>
    <dgm:pt modelId="{75E45814-04BB-4583-ACFA-BB5089E7F135}" type="sibTrans" cxnId="{534F9944-756E-4B00-A6A1-4D187EB0F252}">
      <dgm:prSet/>
      <dgm:spPr/>
      <dgm:t>
        <a:bodyPr/>
        <a:lstStyle/>
        <a:p>
          <a:endParaRPr lang="cs-CZ"/>
        </a:p>
      </dgm:t>
    </dgm:pt>
    <dgm:pt modelId="{32C99479-D581-470D-96AA-7F781267F753}">
      <dgm:prSet/>
      <dgm:spPr/>
      <dgm:t>
        <a:bodyPr/>
        <a:lstStyle/>
        <a:p>
          <a:pPr rtl="0"/>
          <a:r>
            <a:rPr lang="cs-CZ" dirty="0" smtClean="0"/>
            <a:t>Statické údaje</a:t>
          </a:r>
          <a:endParaRPr lang="cs-CZ" dirty="0"/>
        </a:p>
      </dgm:t>
    </dgm:pt>
    <dgm:pt modelId="{761D683E-0F3F-4A82-BB8C-ABD1C37C09AC}" type="parTrans" cxnId="{0E699136-A423-4EEA-B232-266355C1638D}">
      <dgm:prSet/>
      <dgm:spPr/>
      <dgm:t>
        <a:bodyPr/>
        <a:lstStyle/>
        <a:p>
          <a:endParaRPr lang="cs-CZ"/>
        </a:p>
      </dgm:t>
    </dgm:pt>
    <dgm:pt modelId="{A012750F-6A5F-4541-8126-B5F192FE51B8}" type="sibTrans" cxnId="{0E699136-A423-4EEA-B232-266355C1638D}">
      <dgm:prSet/>
      <dgm:spPr/>
      <dgm:t>
        <a:bodyPr/>
        <a:lstStyle/>
        <a:p>
          <a:endParaRPr lang="cs-CZ"/>
        </a:p>
      </dgm:t>
    </dgm:pt>
    <dgm:pt modelId="{BFABBB29-108E-4ECE-897F-588E5E2AEA7F}">
      <dgm:prSet/>
      <dgm:spPr/>
      <dgm:t>
        <a:bodyPr/>
        <a:lstStyle/>
        <a:p>
          <a:pPr rtl="0"/>
          <a:r>
            <a:rPr lang="cs-CZ" dirty="0" smtClean="0"/>
            <a:t>přijetí</a:t>
          </a:r>
          <a:endParaRPr lang="cs-CZ" dirty="0"/>
        </a:p>
      </dgm:t>
    </dgm:pt>
    <dgm:pt modelId="{596EA177-E741-4450-B73B-83CF1537D748}" type="parTrans" cxnId="{356BE110-35C6-4655-81D9-0AB5107883FC}">
      <dgm:prSet/>
      <dgm:spPr/>
      <dgm:t>
        <a:bodyPr/>
        <a:lstStyle/>
        <a:p>
          <a:endParaRPr lang="cs-CZ"/>
        </a:p>
      </dgm:t>
    </dgm:pt>
    <dgm:pt modelId="{B85496E4-C932-4080-9134-B43385EBD5A8}" type="sibTrans" cxnId="{356BE110-35C6-4655-81D9-0AB5107883FC}">
      <dgm:prSet/>
      <dgm:spPr/>
      <dgm:t>
        <a:bodyPr/>
        <a:lstStyle/>
        <a:p>
          <a:endParaRPr lang="cs-CZ"/>
        </a:p>
      </dgm:t>
    </dgm:pt>
    <dgm:pt modelId="{4C3A2EC4-74A7-45DA-9318-1E9A4FD3C266}">
      <dgm:prSet/>
      <dgm:spPr/>
      <dgm:t>
        <a:bodyPr/>
        <a:lstStyle/>
        <a:p>
          <a:pPr rtl="0"/>
          <a:r>
            <a:rPr lang="cs-CZ" dirty="0" smtClean="0"/>
            <a:t>k.</a:t>
          </a:r>
          <a:r>
            <a:rPr lang="cs-CZ" dirty="0" err="1" smtClean="0"/>
            <a:t>ú</a:t>
          </a:r>
          <a:r>
            <a:rPr lang="cs-CZ" dirty="0" smtClean="0"/>
            <a:t>. + nemovitosti</a:t>
          </a:r>
          <a:endParaRPr lang="cs-CZ" dirty="0"/>
        </a:p>
      </dgm:t>
    </dgm:pt>
    <dgm:pt modelId="{3CDA2499-2C05-4857-A226-5E1EE4551BAA}" type="parTrans" cxnId="{2EFD2A7B-A96F-4031-8E30-8CD2F0B65564}">
      <dgm:prSet/>
      <dgm:spPr/>
      <dgm:t>
        <a:bodyPr/>
        <a:lstStyle/>
        <a:p>
          <a:endParaRPr lang="cs-CZ"/>
        </a:p>
      </dgm:t>
    </dgm:pt>
    <dgm:pt modelId="{999D2427-1B34-4A18-AA4A-4AF75D3115D4}" type="sibTrans" cxnId="{2EFD2A7B-A96F-4031-8E30-8CD2F0B65564}">
      <dgm:prSet/>
      <dgm:spPr/>
      <dgm:t>
        <a:bodyPr/>
        <a:lstStyle/>
        <a:p>
          <a:endParaRPr lang="cs-CZ"/>
        </a:p>
      </dgm:t>
    </dgm:pt>
    <dgm:pt modelId="{519A0F7A-196D-4873-9539-445480D99D57}">
      <dgm:prSet/>
      <dgm:spPr/>
      <dgm:t>
        <a:bodyPr/>
        <a:lstStyle/>
        <a:p>
          <a:pPr rtl="0"/>
          <a:r>
            <a:rPr lang="cs-CZ" dirty="0" smtClean="0"/>
            <a:t>účastníci řízení</a:t>
          </a:r>
          <a:endParaRPr lang="cs-CZ" dirty="0"/>
        </a:p>
      </dgm:t>
    </dgm:pt>
    <dgm:pt modelId="{BE63619F-7E1E-462B-BFC3-F826C5D6745A}" type="parTrans" cxnId="{44BBF6BC-6D2A-4407-83C3-B49191DAFB52}">
      <dgm:prSet/>
      <dgm:spPr/>
      <dgm:t>
        <a:bodyPr/>
        <a:lstStyle/>
        <a:p>
          <a:endParaRPr lang="cs-CZ"/>
        </a:p>
      </dgm:t>
    </dgm:pt>
    <dgm:pt modelId="{EA11C1DF-7E43-44B0-9165-7ABB83EA962B}" type="sibTrans" cxnId="{44BBF6BC-6D2A-4407-83C3-B49191DAFB52}">
      <dgm:prSet/>
      <dgm:spPr/>
      <dgm:t>
        <a:bodyPr/>
        <a:lstStyle/>
        <a:p>
          <a:endParaRPr lang="cs-CZ"/>
        </a:p>
      </dgm:t>
    </dgm:pt>
    <dgm:pt modelId="{B4E65B53-A6C5-4810-B649-394602CB310A}">
      <dgm:prSet/>
      <dgm:spPr/>
      <dgm:t>
        <a:bodyPr/>
        <a:lstStyle/>
        <a:p>
          <a:pPr rtl="0"/>
          <a:r>
            <a:rPr lang="cs-CZ" dirty="0" smtClean="0"/>
            <a:t>dokumenty/listiny</a:t>
          </a:r>
          <a:endParaRPr lang="cs-CZ" dirty="0"/>
        </a:p>
      </dgm:t>
    </dgm:pt>
    <dgm:pt modelId="{E2153B98-D67E-406C-AF88-6EF903444FF7}" type="parTrans" cxnId="{8E6EBD62-B985-419F-9831-4F0A63E999B8}">
      <dgm:prSet/>
      <dgm:spPr/>
      <dgm:t>
        <a:bodyPr/>
        <a:lstStyle/>
        <a:p>
          <a:endParaRPr lang="cs-CZ"/>
        </a:p>
      </dgm:t>
    </dgm:pt>
    <dgm:pt modelId="{6EDD2340-4522-4F95-90DB-EB9AAE22D997}" type="sibTrans" cxnId="{8E6EBD62-B985-419F-9831-4F0A63E999B8}">
      <dgm:prSet/>
      <dgm:spPr/>
      <dgm:t>
        <a:bodyPr/>
        <a:lstStyle/>
        <a:p>
          <a:endParaRPr lang="cs-CZ"/>
        </a:p>
      </dgm:t>
    </dgm:pt>
    <dgm:pt modelId="{36A9D856-4FAA-499D-866B-AB40A9F8DAB7}">
      <dgm:prSet/>
      <dgm:spPr/>
      <dgm:t>
        <a:bodyPr/>
        <a:lstStyle/>
        <a:p>
          <a:pPr rtl="0"/>
          <a:r>
            <a:rPr lang="cs-CZ" dirty="0" smtClean="0"/>
            <a:t>Procesní údaje</a:t>
          </a:r>
          <a:endParaRPr lang="cs-CZ" dirty="0"/>
        </a:p>
      </dgm:t>
    </dgm:pt>
    <dgm:pt modelId="{0966B641-1C78-429A-B42E-856E72A84FB9}" type="parTrans" cxnId="{01A36AF6-E11A-40FC-B64D-6220309D1400}">
      <dgm:prSet/>
      <dgm:spPr/>
      <dgm:t>
        <a:bodyPr/>
        <a:lstStyle/>
        <a:p>
          <a:endParaRPr lang="cs-CZ"/>
        </a:p>
      </dgm:t>
    </dgm:pt>
    <dgm:pt modelId="{197CAB20-9FAE-4EB0-B5EE-4C9EC718FD00}" type="sibTrans" cxnId="{01A36AF6-E11A-40FC-B64D-6220309D1400}">
      <dgm:prSet/>
      <dgm:spPr/>
      <dgm:t>
        <a:bodyPr/>
        <a:lstStyle/>
        <a:p>
          <a:endParaRPr lang="cs-CZ"/>
        </a:p>
      </dgm:t>
    </dgm:pt>
    <dgm:pt modelId="{FC9CB380-C41B-42F4-AD47-041777208B71}">
      <dgm:prSet/>
      <dgm:spPr/>
      <dgm:t>
        <a:bodyPr/>
        <a:lstStyle/>
        <a:p>
          <a:pPr rtl="0"/>
          <a:r>
            <a:rPr lang="cs-CZ" dirty="0" smtClean="0"/>
            <a:t>události</a:t>
          </a:r>
          <a:endParaRPr lang="cs-CZ" dirty="0"/>
        </a:p>
      </dgm:t>
    </dgm:pt>
    <dgm:pt modelId="{D5308B34-2977-40F3-8715-99F497C24019}" type="parTrans" cxnId="{BE93B50E-6FF3-4825-BEF0-71918996B4C2}">
      <dgm:prSet/>
      <dgm:spPr/>
      <dgm:t>
        <a:bodyPr/>
        <a:lstStyle/>
        <a:p>
          <a:endParaRPr lang="cs-CZ"/>
        </a:p>
      </dgm:t>
    </dgm:pt>
    <dgm:pt modelId="{BC220787-0175-4014-B156-8A5468DFEA61}" type="sibTrans" cxnId="{BE93B50E-6FF3-4825-BEF0-71918996B4C2}">
      <dgm:prSet/>
      <dgm:spPr/>
      <dgm:t>
        <a:bodyPr/>
        <a:lstStyle/>
        <a:p>
          <a:endParaRPr lang="cs-CZ"/>
        </a:p>
      </dgm:t>
    </dgm:pt>
    <dgm:pt modelId="{F75610E6-F9ED-41BB-8E8D-075A6A39B2E8}">
      <dgm:prSet/>
      <dgm:spPr/>
      <dgm:t>
        <a:bodyPr/>
        <a:lstStyle/>
        <a:p>
          <a:pPr algn="ctr" rtl="0"/>
          <a:r>
            <a:rPr lang="cs-CZ" dirty="0" smtClean="0"/>
            <a:t>sdělení informativní povahy</a:t>
          </a:r>
          <a:endParaRPr lang="cs-CZ" dirty="0"/>
        </a:p>
      </dgm:t>
    </dgm:pt>
    <dgm:pt modelId="{74324368-018C-45FB-9216-94BC0F4945EF}" type="parTrans" cxnId="{1B807E7F-8CEF-4299-8602-AC6B14D187ED}">
      <dgm:prSet/>
      <dgm:spPr/>
      <dgm:t>
        <a:bodyPr/>
        <a:lstStyle/>
        <a:p>
          <a:endParaRPr lang="cs-CZ"/>
        </a:p>
      </dgm:t>
    </dgm:pt>
    <dgm:pt modelId="{5E052CFA-CBB5-4228-A9B3-E28C44A13DE9}" type="sibTrans" cxnId="{1B807E7F-8CEF-4299-8602-AC6B14D187ED}">
      <dgm:prSet/>
      <dgm:spPr/>
      <dgm:t>
        <a:bodyPr/>
        <a:lstStyle/>
        <a:p>
          <a:endParaRPr lang="cs-CZ"/>
        </a:p>
      </dgm:t>
    </dgm:pt>
    <dgm:pt modelId="{D121A8E5-F1A8-42F5-BA8F-A70D78EACA63}">
      <dgm:prSet/>
      <dgm:spPr/>
      <dgm:t>
        <a:bodyPr/>
        <a:lstStyle/>
        <a:p>
          <a:pPr rtl="0"/>
          <a:r>
            <a:rPr lang="cs-CZ" dirty="0" smtClean="0"/>
            <a:t>operace</a:t>
          </a:r>
          <a:endParaRPr lang="cs-CZ" dirty="0"/>
        </a:p>
      </dgm:t>
    </dgm:pt>
    <dgm:pt modelId="{55CE6AF5-AFC6-4973-AD5F-13223E40CBE2}" type="parTrans" cxnId="{1E0644D0-2DA2-467D-A282-39A91745CAC7}">
      <dgm:prSet/>
      <dgm:spPr/>
      <dgm:t>
        <a:bodyPr/>
        <a:lstStyle/>
        <a:p>
          <a:endParaRPr lang="cs-CZ"/>
        </a:p>
      </dgm:t>
    </dgm:pt>
    <dgm:pt modelId="{07EC2069-B51A-4525-86A6-188D74225189}" type="sibTrans" cxnId="{1E0644D0-2DA2-467D-A282-39A91745CAC7}">
      <dgm:prSet/>
      <dgm:spPr/>
      <dgm:t>
        <a:bodyPr/>
        <a:lstStyle/>
        <a:p>
          <a:endParaRPr lang="cs-CZ"/>
        </a:p>
      </dgm:t>
    </dgm:pt>
    <dgm:pt modelId="{A2DA2D56-6BD9-4074-9337-91B8689C9AA7}">
      <dgm:prSet/>
      <dgm:spPr/>
      <dgm:t>
        <a:bodyPr/>
        <a:lstStyle/>
        <a:p>
          <a:pPr algn="ctr" rtl="0"/>
          <a:r>
            <a:rPr lang="cs-CZ" dirty="0" smtClean="0"/>
            <a:t>údaje o proběhnutých fázích</a:t>
          </a:r>
          <a:endParaRPr lang="cs-CZ" dirty="0"/>
        </a:p>
      </dgm:t>
    </dgm:pt>
    <dgm:pt modelId="{E8AB114C-36A2-4C56-B017-FE6B6B5C0BF1}" type="parTrans" cxnId="{F397397B-C576-487D-867A-6F487FC609E1}">
      <dgm:prSet/>
      <dgm:spPr/>
      <dgm:t>
        <a:bodyPr/>
        <a:lstStyle/>
        <a:p>
          <a:endParaRPr lang="cs-CZ"/>
        </a:p>
      </dgm:t>
    </dgm:pt>
    <dgm:pt modelId="{23310C57-B881-418E-9F2A-24DCD69E749C}" type="sibTrans" cxnId="{F397397B-C576-487D-867A-6F487FC609E1}">
      <dgm:prSet/>
      <dgm:spPr/>
      <dgm:t>
        <a:bodyPr/>
        <a:lstStyle/>
        <a:p>
          <a:endParaRPr lang="cs-CZ"/>
        </a:p>
      </dgm:t>
    </dgm:pt>
    <dgm:pt modelId="{E59D1E7A-83B0-432F-8F33-DCB6D811B0EC}" type="pres">
      <dgm:prSet presAssocID="{BE0F323D-CBAC-441D-A8C3-7CC7906A785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A8167628-9ADE-4359-926B-FCBA3E694957}" type="pres">
      <dgm:prSet presAssocID="{EC19EB6C-9A40-43E5-9F30-DBA3832F2FB7}" presName="hierRoot1" presStyleCnt="0">
        <dgm:presLayoutVars>
          <dgm:hierBranch val="init"/>
        </dgm:presLayoutVars>
      </dgm:prSet>
      <dgm:spPr/>
    </dgm:pt>
    <dgm:pt modelId="{2E45AD7B-A11F-42B3-A860-703969AAD7E3}" type="pres">
      <dgm:prSet presAssocID="{EC19EB6C-9A40-43E5-9F30-DBA3832F2FB7}" presName="rootComposite1" presStyleCnt="0"/>
      <dgm:spPr/>
    </dgm:pt>
    <dgm:pt modelId="{23351B20-62DC-42E3-B7AC-7E96DBA396BE}" type="pres">
      <dgm:prSet presAssocID="{EC19EB6C-9A40-43E5-9F30-DBA3832F2FB7}" presName="rootText1" presStyleLbl="node0" presStyleIdx="0" presStyleCnt="1" custScaleX="32679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DAAF157-357A-41A7-87F5-D017C644E7E2}" type="pres">
      <dgm:prSet presAssocID="{EC19EB6C-9A40-43E5-9F30-DBA3832F2FB7}" presName="rootConnector1" presStyleLbl="node1" presStyleIdx="0" presStyleCnt="0"/>
      <dgm:spPr/>
      <dgm:t>
        <a:bodyPr/>
        <a:lstStyle/>
        <a:p>
          <a:endParaRPr lang="cs-CZ"/>
        </a:p>
      </dgm:t>
    </dgm:pt>
    <dgm:pt modelId="{D5AE865F-0463-4A2B-8668-3AA2A289D58E}" type="pres">
      <dgm:prSet presAssocID="{EC19EB6C-9A40-43E5-9F30-DBA3832F2FB7}" presName="hierChild2" presStyleCnt="0"/>
      <dgm:spPr/>
    </dgm:pt>
    <dgm:pt modelId="{1BF58C8C-19EB-46A6-BED9-C7E1813B4B11}" type="pres">
      <dgm:prSet presAssocID="{761D683E-0F3F-4A82-BB8C-ABD1C37C09AC}" presName="Name37" presStyleLbl="parChTrans1D2" presStyleIdx="0" presStyleCnt="2"/>
      <dgm:spPr/>
      <dgm:t>
        <a:bodyPr/>
        <a:lstStyle/>
        <a:p>
          <a:endParaRPr lang="cs-CZ"/>
        </a:p>
      </dgm:t>
    </dgm:pt>
    <dgm:pt modelId="{A23C635E-AE34-4A10-87EC-D33CC622B8C5}" type="pres">
      <dgm:prSet presAssocID="{32C99479-D581-470D-96AA-7F781267F753}" presName="hierRoot2" presStyleCnt="0">
        <dgm:presLayoutVars>
          <dgm:hierBranch val="init"/>
        </dgm:presLayoutVars>
      </dgm:prSet>
      <dgm:spPr/>
    </dgm:pt>
    <dgm:pt modelId="{651A0D8B-701E-4A8C-ABE9-68FE403A4ACA}" type="pres">
      <dgm:prSet presAssocID="{32C99479-D581-470D-96AA-7F781267F753}" presName="rootComposite" presStyleCnt="0"/>
      <dgm:spPr/>
    </dgm:pt>
    <dgm:pt modelId="{6352755E-663F-4CFF-8A4D-2C490B991B93}" type="pres">
      <dgm:prSet presAssocID="{32C99479-D581-470D-96AA-7F781267F753}" presName="rootText" presStyleLbl="node2" presStyleIdx="0" presStyleCnt="2" custScaleX="290778" custLinFactNeighborX="18392" custLinFactNeighborY="-145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8B1BCA8-41DA-443B-980B-46691CAA8633}" type="pres">
      <dgm:prSet presAssocID="{32C99479-D581-470D-96AA-7F781267F753}" presName="rootConnector" presStyleLbl="node2" presStyleIdx="0" presStyleCnt="2"/>
      <dgm:spPr/>
      <dgm:t>
        <a:bodyPr/>
        <a:lstStyle/>
        <a:p>
          <a:endParaRPr lang="cs-CZ"/>
        </a:p>
      </dgm:t>
    </dgm:pt>
    <dgm:pt modelId="{E637FF65-B48D-42FF-ADEF-E0EBE583567F}" type="pres">
      <dgm:prSet presAssocID="{32C99479-D581-470D-96AA-7F781267F753}" presName="hierChild4" presStyleCnt="0"/>
      <dgm:spPr/>
    </dgm:pt>
    <dgm:pt modelId="{6CEBBA75-2C47-471C-8F5B-3B794583E01D}" type="pres">
      <dgm:prSet presAssocID="{596EA177-E741-4450-B73B-83CF1537D748}" presName="Name37" presStyleLbl="parChTrans1D3" presStyleIdx="0" presStyleCnt="6"/>
      <dgm:spPr/>
      <dgm:t>
        <a:bodyPr/>
        <a:lstStyle/>
        <a:p>
          <a:endParaRPr lang="cs-CZ"/>
        </a:p>
      </dgm:t>
    </dgm:pt>
    <dgm:pt modelId="{3E3E4C4F-A14C-45A0-9ED3-1165E0ED7D7C}" type="pres">
      <dgm:prSet presAssocID="{BFABBB29-108E-4ECE-897F-588E5E2AEA7F}" presName="hierRoot2" presStyleCnt="0">
        <dgm:presLayoutVars>
          <dgm:hierBranch val="init"/>
        </dgm:presLayoutVars>
      </dgm:prSet>
      <dgm:spPr/>
    </dgm:pt>
    <dgm:pt modelId="{F7D8F46F-4307-4FFC-855E-145F0231CA0B}" type="pres">
      <dgm:prSet presAssocID="{BFABBB29-108E-4ECE-897F-588E5E2AEA7F}" presName="rootComposite" presStyleCnt="0"/>
      <dgm:spPr/>
    </dgm:pt>
    <dgm:pt modelId="{451F9C6D-A043-47B6-80BB-785277A19D00}" type="pres">
      <dgm:prSet presAssocID="{BFABBB29-108E-4ECE-897F-588E5E2AEA7F}" presName="rootText" presStyleLbl="node3" presStyleIdx="0" presStyleCnt="6" custScaleX="226046" custLinFactNeighborX="1863" custLinFactNeighborY="-616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D4CA70F-0648-40A8-9274-122A1B4B6F75}" type="pres">
      <dgm:prSet presAssocID="{BFABBB29-108E-4ECE-897F-588E5E2AEA7F}" presName="rootConnector" presStyleLbl="node3" presStyleIdx="0" presStyleCnt="6"/>
      <dgm:spPr/>
      <dgm:t>
        <a:bodyPr/>
        <a:lstStyle/>
        <a:p>
          <a:endParaRPr lang="cs-CZ"/>
        </a:p>
      </dgm:t>
    </dgm:pt>
    <dgm:pt modelId="{E05E1D51-696C-4D4F-949A-A8E4D0FBF615}" type="pres">
      <dgm:prSet presAssocID="{BFABBB29-108E-4ECE-897F-588E5E2AEA7F}" presName="hierChild4" presStyleCnt="0"/>
      <dgm:spPr/>
    </dgm:pt>
    <dgm:pt modelId="{8339B294-A92A-4F25-96D0-234E110B7C43}" type="pres">
      <dgm:prSet presAssocID="{BFABBB29-108E-4ECE-897F-588E5E2AEA7F}" presName="hierChild5" presStyleCnt="0"/>
      <dgm:spPr/>
    </dgm:pt>
    <dgm:pt modelId="{53807325-AC57-46D7-BB65-C2F085D190BD}" type="pres">
      <dgm:prSet presAssocID="{3CDA2499-2C05-4857-A226-5E1EE4551BAA}" presName="Name37" presStyleLbl="parChTrans1D3" presStyleIdx="1" presStyleCnt="6"/>
      <dgm:spPr/>
      <dgm:t>
        <a:bodyPr/>
        <a:lstStyle/>
        <a:p>
          <a:endParaRPr lang="cs-CZ"/>
        </a:p>
      </dgm:t>
    </dgm:pt>
    <dgm:pt modelId="{3441A933-B075-41AE-AF39-D0C06E8C7276}" type="pres">
      <dgm:prSet presAssocID="{4C3A2EC4-74A7-45DA-9318-1E9A4FD3C266}" presName="hierRoot2" presStyleCnt="0">
        <dgm:presLayoutVars>
          <dgm:hierBranch val="init"/>
        </dgm:presLayoutVars>
      </dgm:prSet>
      <dgm:spPr/>
    </dgm:pt>
    <dgm:pt modelId="{122800D6-2A1E-4A2D-8721-1BE5601FCE31}" type="pres">
      <dgm:prSet presAssocID="{4C3A2EC4-74A7-45DA-9318-1E9A4FD3C266}" presName="rootComposite" presStyleCnt="0"/>
      <dgm:spPr/>
    </dgm:pt>
    <dgm:pt modelId="{CA96E7F9-17BF-4656-B902-734F44248628}" type="pres">
      <dgm:prSet presAssocID="{4C3A2EC4-74A7-45DA-9318-1E9A4FD3C266}" presName="rootText" presStyleLbl="node3" presStyleIdx="1" presStyleCnt="6" custScaleX="226046" custLinFactNeighborX="1863" custLinFactNeighborY="-2140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4970E7D-82E8-4E42-9E9B-04A77AC142BA}" type="pres">
      <dgm:prSet presAssocID="{4C3A2EC4-74A7-45DA-9318-1E9A4FD3C266}" presName="rootConnector" presStyleLbl="node3" presStyleIdx="1" presStyleCnt="6"/>
      <dgm:spPr/>
      <dgm:t>
        <a:bodyPr/>
        <a:lstStyle/>
        <a:p>
          <a:endParaRPr lang="cs-CZ"/>
        </a:p>
      </dgm:t>
    </dgm:pt>
    <dgm:pt modelId="{421503BD-C569-4BF0-8B9E-3D23E35A8227}" type="pres">
      <dgm:prSet presAssocID="{4C3A2EC4-74A7-45DA-9318-1E9A4FD3C266}" presName="hierChild4" presStyleCnt="0"/>
      <dgm:spPr/>
    </dgm:pt>
    <dgm:pt modelId="{2227ECCE-FF50-452C-A705-649FEC7B43A0}" type="pres">
      <dgm:prSet presAssocID="{4C3A2EC4-74A7-45DA-9318-1E9A4FD3C266}" presName="hierChild5" presStyleCnt="0"/>
      <dgm:spPr/>
    </dgm:pt>
    <dgm:pt modelId="{32ECDE75-015B-490F-A832-F030D587EEB1}" type="pres">
      <dgm:prSet presAssocID="{BE63619F-7E1E-462B-BFC3-F826C5D6745A}" presName="Name37" presStyleLbl="parChTrans1D3" presStyleIdx="2" presStyleCnt="6"/>
      <dgm:spPr/>
      <dgm:t>
        <a:bodyPr/>
        <a:lstStyle/>
        <a:p>
          <a:endParaRPr lang="cs-CZ"/>
        </a:p>
      </dgm:t>
    </dgm:pt>
    <dgm:pt modelId="{49056891-AF77-41E1-B23F-017DDDD2EB3A}" type="pres">
      <dgm:prSet presAssocID="{519A0F7A-196D-4873-9539-445480D99D57}" presName="hierRoot2" presStyleCnt="0">
        <dgm:presLayoutVars>
          <dgm:hierBranch val="init"/>
        </dgm:presLayoutVars>
      </dgm:prSet>
      <dgm:spPr/>
    </dgm:pt>
    <dgm:pt modelId="{9793576C-FADD-4732-BA0D-3542687CDB81}" type="pres">
      <dgm:prSet presAssocID="{519A0F7A-196D-4873-9539-445480D99D57}" presName="rootComposite" presStyleCnt="0"/>
      <dgm:spPr/>
    </dgm:pt>
    <dgm:pt modelId="{4DFFA375-ADB7-40DE-88A3-41C81377FDE2}" type="pres">
      <dgm:prSet presAssocID="{519A0F7A-196D-4873-9539-445480D99D57}" presName="rootText" presStyleLbl="node3" presStyleIdx="2" presStyleCnt="6" custScaleX="226046" custLinFactNeighborX="1863" custLinFactNeighborY="-4053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7A04BB0-24DF-4818-8F69-8A5F57FAAB7C}" type="pres">
      <dgm:prSet presAssocID="{519A0F7A-196D-4873-9539-445480D99D57}" presName="rootConnector" presStyleLbl="node3" presStyleIdx="2" presStyleCnt="6"/>
      <dgm:spPr/>
      <dgm:t>
        <a:bodyPr/>
        <a:lstStyle/>
        <a:p>
          <a:endParaRPr lang="cs-CZ"/>
        </a:p>
      </dgm:t>
    </dgm:pt>
    <dgm:pt modelId="{8C903C4A-2CB7-40E9-9020-D7CD3EB0410A}" type="pres">
      <dgm:prSet presAssocID="{519A0F7A-196D-4873-9539-445480D99D57}" presName="hierChild4" presStyleCnt="0"/>
      <dgm:spPr/>
    </dgm:pt>
    <dgm:pt modelId="{0888D427-A383-4B85-863E-A545ABA6E016}" type="pres">
      <dgm:prSet presAssocID="{519A0F7A-196D-4873-9539-445480D99D57}" presName="hierChild5" presStyleCnt="0"/>
      <dgm:spPr/>
    </dgm:pt>
    <dgm:pt modelId="{094B18CF-0A01-4537-829F-C831D6CA7EB3}" type="pres">
      <dgm:prSet presAssocID="{E2153B98-D67E-406C-AF88-6EF903444FF7}" presName="Name37" presStyleLbl="parChTrans1D3" presStyleIdx="3" presStyleCnt="6"/>
      <dgm:spPr/>
      <dgm:t>
        <a:bodyPr/>
        <a:lstStyle/>
        <a:p>
          <a:endParaRPr lang="cs-CZ"/>
        </a:p>
      </dgm:t>
    </dgm:pt>
    <dgm:pt modelId="{56EFB4DC-FFC0-4099-A89F-7DCC0D45DAB0}" type="pres">
      <dgm:prSet presAssocID="{B4E65B53-A6C5-4810-B649-394602CB310A}" presName="hierRoot2" presStyleCnt="0">
        <dgm:presLayoutVars>
          <dgm:hierBranch val="init"/>
        </dgm:presLayoutVars>
      </dgm:prSet>
      <dgm:spPr/>
    </dgm:pt>
    <dgm:pt modelId="{89BCA577-F51F-40C8-87DA-D3639A10F888}" type="pres">
      <dgm:prSet presAssocID="{B4E65B53-A6C5-4810-B649-394602CB310A}" presName="rootComposite" presStyleCnt="0"/>
      <dgm:spPr/>
    </dgm:pt>
    <dgm:pt modelId="{CA00E498-0D74-4AEA-993C-A39478CCA8AF}" type="pres">
      <dgm:prSet presAssocID="{B4E65B53-A6C5-4810-B649-394602CB310A}" presName="rootText" presStyleLbl="node3" presStyleIdx="3" presStyleCnt="6" custScaleX="228482" custLinFactNeighborX="1863" custLinFactNeighborY="-5772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A52B498-2018-462F-8569-A12C637F8CE5}" type="pres">
      <dgm:prSet presAssocID="{B4E65B53-A6C5-4810-B649-394602CB310A}" presName="rootConnector" presStyleLbl="node3" presStyleIdx="3" presStyleCnt="6"/>
      <dgm:spPr/>
      <dgm:t>
        <a:bodyPr/>
        <a:lstStyle/>
        <a:p>
          <a:endParaRPr lang="cs-CZ"/>
        </a:p>
      </dgm:t>
    </dgm:pt>
    <dgm:pt modelId="{84F94804-242F-4687-8969-1DE3535CEBBB}" type="pres">
      <dgm:prSet presAssocID="{B4E65B53-A6C5-4810-B649-394602CB310A}" presName="hierChild4" presStyleCnt="0"/>
      <dgm:spPr/>
    </dgm:pt>
    <dgm:pt modelId="{BE7FA7C0-B58F-4672-B378-8E30DB8195A1}" type="pres">
      <dgm:prSet presAssocID="{B4E65B53-A6C5-4810-B649-394602CB310A}" presName="hierChild5" presStyleCnt="0"/>
      <dgm:spPr/>
    </dgm:pt>
    <dgm:pt modelId="{7DA28B21-DE96-4995-9414-449B43517904}" type="pres">
      <dgm:prSet presAssocID="{32C99479-D581-470D-96AA-7F781267F753}" presName="hierChild5" presStyleCnt="0"/>
      <dgm:spPr/>
    </dgm:pt>
    <dgm:pt modelId="{BCDAE25F-2F5B-468F-9A27-C8C0BE092634}" type="pres">
      <dgm:prSet presAssocID="{0966B641-1C78-429A-B42E-856E72A84FB9}" presName="Name37" presStyleLbl="parChTrans1D2" presStyleIdx="1" presStyleCnt="2"/>
      <dgm:spPr/>
      <dgm:t>
        <a:bodyPr/>
        <a:lstStyle/>
        <a:p>
          <a:endParaRPr lang="cs-CZ"/>
        </a:p>
      </dgm:t>
    </dgm:pt>
    <dgm:pt modelId="{C4A74655-3DE0-446C-9F08-1CC982E09D07}" type="pres">
      <dgm:prSet presAssocID="{36A9D856-4FAA-499D-866B-AB40A9F8DAB7}" presName="hierRoot2" presStyleCnt="0">
        <dgm:presLayoutVars>
          <dgm:hierBranch val="init"/>
        </dgm:presLayoutVars>
      </dgm:prSet>
      <dgm:spPr/>
    </dgm:pt>
    <dgm:pt modelId="{67C54EC3-F17A-4F86-A8C0-1FCC6FEEDAC6}" type="pres">
      <dgm:prSet presAssocID="{36A9D856-4FAA-499D-866B-AB40A9F8DAB7}" presName="rootComposite" presStyleCnt="0"/>
      <dgm:spPr/>
    </dgm:pt>
    <dgm:pt modelId="{6411EC58-DFD6-46B4-9C49-A8F01CAE6867}" type="pres">
      <dgm:prSet presAssocID="{36A9D856-4FAA-499D-866B-AB40A9F8DAB7}" presName="rootText" presStyleLbl="node2" presStyleIdx="1" presStyleCnt="2" custScaleX="398465" custLinFactNeighborX="-14067" custLinFactNeighborY="-145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DA87034-3217-41B2-AFCD-8442A5466D6E}" type="pres">
      <dgm:prSet presAssocID="{36A9D856-4FAA-499D-866B-AB40A9F8DAB7}" presName="rootConnector" presStyleLbl="node2" presStyleIdx="1" presStyleCnt="2"/>
      <dgm:spPr/>
      <dgm:t>
        <a:bodyPr/>
        <a:lstStyle/>
        <a:p>
          <a:endParaRPr lang="cs-CZ"/>
        </a:p>
      </dgm:t>
    </dgm:pt>
    <dgm:pt modelId="{AF4FF646-99E5-4C7C-8315-6292E7A03165}" type="pres">
      <dgm:prSet presAssocID="{36A9D856-4FAA-499D-866B-AB40A9F8DAB7}" presName="hierChild4" presStyleCnt="0"/>
      <dgm:spPr/>
    </dgm:pt>
    <dgm:pt modelId="{CA9EBDE8-565B-44D9-94C0-5626CFAA8BE5}" type="pres">
      <dgm:prSet presAssocID="{D5308B34-2977-40F3-8715-99F497C24019}" presName="Name37" presStyleLbl="parChTrans1D3" presStyleIdx="4" presStyleCnt="6"/>
      <dgm:spPr/>
      <dgm:t>
        <a:bodyPr/>
        <a:lstStyle/>
        <a:p>
          <a:endParaRPr lang="cs-CZ"/>
        </a:p>
      </dgm:t>
    </dgm:pt>
    <dgm:pt modelId="{A3549D05-6728-4E34-A496-2645C4BAF544}" type="pres">
      <dgm:prSet presAssocID="{FC9CB380-C41B-42F4-AD47-041777208B71}" presName="hierRoot2" presStyleCnt="0">
        <dgm:presLayoutVars>
          <dgm:hierBranch val="init"/>
        </dgm:presLayoutVars>
      </dgm:prSet>
      <dgm:spPr/>
    </dgm:pt>
    <dgm:pt modelId="{8BEB66FB-917A-4F20-9ADD-3EFBE4D97856}" type="pres">
      <dgm:prSet presAssocID="{FC9CB380-C41B-42F4-AD47-041777208B71}" presName="rootComposite" presStyleCnt="0"/>
      <dgm:spPr/>
    </dgm:pt>
    <dgm:pt modelId="{A3312845-1C83-4C3B-BAEC-A4E555DBAC91}" type="pres">
      <dgm:prSet presAssocID="{FC9CB380-C41B-42F4-AD47-041777208B71}" presName="rootText" presStyleLbl="node3" presStyleIdx="4" presStyleCnt="6" custScaleX="199073" custLinFactNeighborX="10685" custLinFactNeighborY="-616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074807F-9B2C-4E3A-8B35-B40B80055C78}" type="pres">
      <dgm:prSet presAssocID="{FC9CB380-C41B-42F4-AD47-041777208B71}" presName="rootConnector" presStyleLbl="node3" presStyleIdx="4" presStyleCnt="6"/>
      <dgm:spPr/>
      <dgm:t>
        <a:bodyPr/>
        <a:lstStyle/>
        <a:p>
          <a:endParaRPr lang="cs-CZ"/>
        </a:p>
      </dgm:t>
    </dgm:pt>
    <dgm:pt modelId="{C14BB1A9-0354-4E77-8FD3-621543A59EB7}" type="pres">
      <dgm:prSet presAssocID="{FC9CB380-C41B-42F4-AD47-041777208B71}" presName="hierChild4" presStyleCnt="0"/>
      <dgm:spPr/>
    </dgm:pt>
    <dgm:pt modelId="{94C46927-EBA8-4012-BFF1-132BAB40FBA0}" type="pres">
      <dgm:prSet presAssocID="{74324368-018C-45FB-9216-94BC0F4945EF}" presName="Name37" presStyleLbl="parChTrans1D4" presStyleIdx="0" presStyleCnt="2"/>
      <dgm:spPr/>
      <dgm:t>
        <a:bodyPr/>
        <a:lstStyle/>
        <a:p>
          <a:endParaRPr lang="cs-CZ"/>
        </a:p>
      </dgm:t>
    </dgm:pt>
    <dgm:pt modelId="{06A7FD9A-831E-4F4F-97D4-F73F78D8E80B}" type="pres">
      <dgm:prSet presAssocID="{F75610E6-F9ED-41BB-8E8D-075A6A39B2E8}" presName="hierRoot2" presStyleCnt="0">
        <dgm:presLayoutVars>
          <dgm:hierBranch val="init"/>
        </dgm:presLayoutVars>
      </dgm:prSet>
      <dgm:spPr/>
    </dgm:pt>
    <dgm:pt modelId="{DF5C87CB-8F8D-49D4-90D0-946B4162D3AF}" type="pres">
      <dgm:prSet presAssocID="{F75610E6-F9ED-41BB-8E8D-075A6A39B2E8}" presName="rootComposite" presStyleCnt="0"/>
      <dgm:spPr/>
    </dgm:pt>
    <dgm:pt modelId="{9FFCCCDC-1388-43BE-A25C-843637E24935}" type="pres">
      <dgm:prSet presAssocID="{F75610E6-F9ED-41BB-8E8D-075A6A39B2E8}" presName="rootText" presStyleLbl="node4" presStyleIdx="0" presStyleCnt="2" custScaleX="169066" custScaleY="15653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4AB6090-04F5-4EED-8240-0858720AE3F0}" type="pres">
      <dgm:prSet presAssocID="{F75610E6-F9ED-41BB-8E8D-075A6A39B2E8}" presName="rootConnector" presStyleLbl="node4" presStyleIdx="0" presStyleCnt="2"/>
      <dgm:spPr/>
      <dgm:t>
        <a:bodyPr/>
        <a:lstStyle/>
        <a:p>
          <a:endParaRPr lang="cs-CZ"/>
        </a:p>
      </dgm:t>
    </dgm:pt>
    <dgm:pt modelId="{560D5150-9219-439C-A164-F2A6D8F6A1E5}" type="pres">
      <dgm:prSet presAssocID="{F75610E6-F9ED-41BB-8E8D-075A6A39B2E8}" presName="hierChild4" presStyleCnt="0"/>
      <dgm:spPr/>
    </dgm:pt>
    <dgm:pt modelId="{5B8B3F6C-5CD6-4F95-BB3F-69EBE558A0D8}" type="pres">
      <dgm:prSet presAssocID="{F75610E6-F9ED-41BB-8E8D-075A6A39B2E8}" presName="hierChild5" presStyleCnt="0"/>
      <dgm:spPr/>
    </dgm:pt>
    <dgm:pt modelId="{6B271700-A433-44A6-93A6-95C0590C0401}" type="pres">
      <dgm:prSet presAssocID="{FC9CB380-C41B-42F4-AD47-041777208B71}" presName="hierChild5" presStyleCnt="0"/>
      <dgm:spPr/>
    </dgm:pt>
    <dgm:pt modelId="{372AF319-389E-435B-ACD5-2C5E86536E83}" type="pres">
      <dgm:prSet presAssocID="{55CE6AF5-AFC6-4973-AD5F-13223E40CBE2}" presName="Name37" presStyleLbl="parChTrans1D3" presStyleIdx="5" presStyleCnt="6"/>
      <dgm:spPr/>
      <dgm:t>
        <a:bodyPr/>
        <a:lstStyle/>
        <a:p>
          <a:endParaRPr lang="cs-CZ"/>
        </a:p>
      </dgm:t>
    </dgm:pt>
    <dgm:pt modelId="{8318E03A-F00E-4A0C-9733-282FC6D521D4}" type="pres">
      <dgm:prSet presAssocID="{D121A8E5-F1A8-42F5-BA8F-A70D78EACA63}" presName="hierRoot2" presStyleCnt="0">
        <dgm:presLayoutVars>
          <dgm:hierBranch val="init"/>
        </dgm:presLayoutVars>
      </dgm:prSet>
      <dgm:spPr/>
    </dgm:pt>
    <dgm:pt modelId="{848F8D75-6C55-44BA-89AE-25519A0E7E66}" type="pres">
      <dgm:prSet presAssocID="{D121A8E5-F1A8-42F5-BA8F-A70D78EACA63}" presName="rootComposite" presStyleCnt="0"/>
      <dgm:spPr/>
    </dgm:pt>
    <dgm:pt modelId="{5D2E2052-1725-44A0-A662-9B1915FA378E}" type="pres">
      <dgm:prSet presAssocID="{D121A8E5-F1A8-42F5-BA8F-A70D78EACA63}" presName="rootText" presStyleLbl="node3" presStyleIdx="5" presStyleCnt="6" custScaleX="202933" custLinFactNeighborX="-3446" custLinFactNeighborY="-616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0D920A3-5CE9-49F9-894B-299AB6FE9859}" type="pres">
      <dgm:prSet presAssocID="{D121A8E5-F1A8-42F5-BA8F-A70D78EACA63}" presName="rootConnector" presStyleLbl="node3" presStyleIdx="5" presStyleCnt="6"/>
      <dgm:spPr/>
      <dgm:t>
        <a:bodyPr/>
        <a:lstStyle/>
        <a:p>
          <a:endParaRPr lang="cs-CZ"/>
        </a:p>
      </dgm:t>
    </dgm:pt>
    <dgm:pt modelId="{6C899D3B-D6ED-4A0A-BFF8-99A0987C53CD}" type="pres">
      <dgm:prSet presAssocID="{D121A8E5-F1A8-42F5-BA8F-A70D78EACA63}" presName="hierChild4" presStyleCnt="0"/>
      <dgm:spPr/>
    </dgm:pt>
    <dgm:pt modelId="{D9E25190-7105-4C4C-A7A1-BEA50E86894B}" type="pres">
      <dgm:prSet presAssocID="{E8AB114C-36A2-4C56-B017-FE6B6B5C0BF1}" presName="Name37" presStyleLbl="parChTrans1D4" presStyleIdx="1" presStyleCnt="2"/>
      <dgm:spPr/>
      <dgm:t>
        <a:bodyPr/>
        <a:lstStyle/>
        <a:p>
          <a:endParaRPr lang="cs-CZ"/>
        </a:p>
      </dgm:t>
    </dgm:pt>
    <dgm:pt modelId="{016E5197-F9C7-45DD-A22B-C553F8B27D02}" type="pres">
      <dgm:prSet presAssocID="{A2DA2D56-6BD9-4074-9337-91B8689C9AA7}" presName="hierRoot2" presStyleCnt="0">
        <dgm:presLayoutVars>
          <dgm:hierBranch val="init"/>
        </dgm:presLayoutVars>
      </dgm:prSet>
      <dgm:spPr/>
    </dgm:pt>
    <dgm:pt modelId="{3FF8E418-BF55-4DB2-BCE4-7753E0BAFD72}" type="pres">
      <dgm:prSet presAssocID="{A2DA2D56-6BD9-4074-9337-91B8689C9AA7}" presName="rootComposite" presStyleCnt="0"/>
      <dgm:spPr/>
    </dgm:pt>
    <dgm:pt modelId="{E4F01021-EFEF-4FFE-9CD7-293FAB078060}" type="pres">
      <dgm:prSet presAssocID="{A2DA2D56-6BD9-4074-9337-91B8689C9AA7}" presName="rootText" presStyleLbl="node4" presStyleIdx="1" presStyleCnt="2" custScaleX="165559" custScaleY="15256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27B67EE-8D6A-466F-AD3D-2F1EBB736337}" type="pres">
      <dgm:prSet presAssocID="{A2DA2D56-6BD9-4074-9337-91B8689C9AA7}" presName="rootConnector" presStyleLbl="node4" presStyleIdx="1" presStyleCnt="2"/>
      <dgm:spPr/>
      <dgm:t>
        <a:bodyPr/>
        <a:lstStyle/>
        <a:p>
          <a:endParaRPr lang="cs-CZ"/>
        </a:p>
      </dgm:t>
    </dgm:pt>
    <dgm:pt modelId="{3D42382E-82B2-4F0B-8E6D-9838B323C6DD}" type="pres">
      <dgm:prSet presAssocID="{A2DA2D56-6BD9-4074-9337-91B8689C9AA7}" presName="hierChild4" presStyleCnt="0"/>
      <dgm:spPr/>
    </dgm:pt>
    <dgm:pt modelId="{F575BA68-6202-492A-87AF-0FE05CE7512D}" type="pres">
      <dgm:prSet presAssocID="{A2DA2D56-6BD9-4074-9337-91B8689C9AA7}" presName="hierChild5" presStyleCnt="0"/>
      <dgm:spPr/>
    </dgm:pt>
    <dgm:pt modelId="{890D3447-7C0D-46FD-BD2D-7A7CD3483C42}" type="pres">
      <dgm:prSet presAssocID="{D121A8E5-F1A8-42F5-BA8F-A70D78EACA63}" presName="hierChild5" presStyleCnt="0"/>
      <dgm:spPr/>
    </dgm:pt>
    <dgm:pt modelId="{2CD9685F-8A02-4F92-832D-4082508190C6}" type="pres">
      <dgm:prSet presAssocID="{36A9D856-4FAA-499D-866B-AB40A9F8DAB7}" presName="hierChild5" presStyleCnt="0"/>
      <dgm:spPr/>
    </dgm:pt>
    <dgm:pt modelId="{CD292299-2098-400B-B405-DDEFCC2D45B3}" type="pres">
      <dgm:prSet presAssocID="{EC19EB6C-9A40-43E5-9F30-DBA3832F2FB7}" presName="hierChild3" presStyleCnt="0"/>
      <dgm:spPr/>
    </dgm:pt>
  </dgm:ptLst>
  <dgm:cxnLst>
    <dgm:cxn modelId="{802163C1-4D41-42D1-ADA4-DCED4E1338FE}" type="presOf" srcId="{EC19EB6C-9A40-43E5-9F30-DBA3832F2FB7}" destId="{9DAAF157-357A-41A7-87F5-D017C644E7E2}" srcOrd="1" destOrd="0" presId="urn:microsoft.com/office/officeart/2005/8/layout/orgChart1"/>
    <dgm:cxn modelId="{69F0A510-B36C-4D25-9B19-9C0A86A161E1}" type="presOf" srcId="{F75610E6-F9ED-41BB-8E8D-075A6A39B2E8}" destId="{14AB6090-04F5-4EED-8240-0858720AE3F0}" srcOrd="1" destOrd="0" presId="urn:microsoft.com/office/officeart/2005/8/layout/orgChart1"/>
    <dgm:cxn modelId="{1F2A612F-18B4-4A87-B710-98C6040E4B67}" type="presOf" srcId="{B4E65B53-A6C5-4810-B649-394602CB310A}" destId="{CA00E498-0D74-4AEA-993C-A39478CCA8AF}" srcOrd="0" destOrd="0" presId="urn:microsoft.com/office/officeart/2005/8/layout/orgChart1"/>
    <dgm:cxn modelId="{82161D4D-79B1-453C-BBCA-B65B62623C94}" type="presOf" srcId="{FC9CB380-C41B-42F4-AD47-041777208B71}" destId="{E074807F-9B2C-4E3A-8B35-B40B80055C78}" srcOrd="1" destOrd="0" presId="urn:microsoft.com/office/officeart/2005/8/layout/orgChart1"/>
    <dgm:cxn modelId="{93DA07A7-5610-465D-9500-1981220D606F}" type="presOf" srcId="{BFABBB29-108E-4ECE-897F-588E5E2AEA7F}" destId="{451F9C6D-A043-47B6-80BB-785277A19D00}" srcOrd="0" destOrd="0" presId="urn:microsoft.com/office/officeart/2005/8/layout/orgChart1"/>
    <dgm:cxn modelId="{534F9944-756E-4B00-A6A1-4D187EB0F252}" srcId="{BE0F323D-CBAC-441D-A8C3-7CC7906A7856}" destId="{EC19EB6C-9A40-43E5-9F30-DBA3832F2FB7}" srcOrd="0" destOrd="0" parTransId="{85C1D7C1-205A-435E-A088-F9EB531A1A0C}" sibTransId="{75E45814-04BB-4583-ACFA-BB5089E7F135}"/>
    <dgm:cxn modelId="{2AE0F4FB-7DE9-4CC5-848E-9A85F6EF7541}" type="presOf" srcId="{4C3A2EC4-74A7-45DA-9318-1E9A4FD3C266}" destId="{CA96E7F9-17BF-4656-B902-734F44248628}" srcOrd="0" destOrd="0" presId="urn:microsoft.com/office/officeart/2005/8/layout/orgChart1"/>
    <dgm:cxn modelId="{3DBC696C-5BD9-425E-8A6F-97595E9281E2}" type="presOf" srcId="{BFABBB29-108E-4ECE-897F-588E5E2AEA7F}" destId="{CD4CA70F-0648-40A8-9274-122A1B4B6F75}" srcOrd="1" destOrd="0" presId="urn:microsoft.com/office/officeart/2005/8/layout/orgChart1"/>
    <dgm:cxn modelId="{88F6282D-E915-4F84-B58B-68B4D61012DB}" type="presOf" srcId="{B4E65B53-A6C5-4810-B649-394602CB310A}" destId="{AA52B498-2018-462F-8569-A12C637F8CE5}" srcOrd="1" destOrd="0" presId="urn:microsoft.com/office/officeart/2005/8/layout/orgChart1"/>
    <dgm:cxn modelId="{96E37569-B485-4ED3-9AB4-60032DC3987B}" type="presOf" srcId="{4C3A2EC4-74A7-45DA-9318-1E9A4FD3C266}" destId="{54970E7D-82E8-4E42-9E9B-04A77AC142BA}" srcOrd="1" destOrd="0" presId="urn:microsoft.com/office/officeart/2005/8/layout/orgChart1"/>
    <dgm:cxn modelId="{D4490200-BF9A-43FA-AD7A-E7B0676FDDB8}" type="presOf" srcId="{A2DA2D56-6BD9-4074-9337-91B8689C9AA7}" destId="{E4F01021-EFEF-4FFE-9CD7-293FAB078060}" srcOrd="0" destOrd="0" presId="urn:microsoft.com/office/officeart/2005/8/layout/orgChart1"/>
    <dgm:cxn modelId="{28225CF6-F078-4784-A8EB-DDAD8D115E10}" type="presOf" srcId="{BE63619F-7E1E-462B-BFC3-F826C5D6745A}" destId="{32ECDE75-015B-490F-A832-F030D587EEB1}" srcOrd="0" destOrd="0" presId="urn:microsoft.com/office/officeart/2005/8/layout/orgChart1"/>
    <dgm:cxn modelId="{8E6EBD62-B985-419F-9831-4F0A63E999B8}" srcId="{32C99479-D581-470D-96AA-7F781267F753}" destId="{B4E65B53-A6C5-4810-B649-394602CB310A}" srcOrd="3" destOrd="0" parTransId="{E2153B98-D67E-406C-AF88-6EF903444FF7}" sibTransId="{6EDD2340-4522-4F95-90DB-EB9AAE22D997}"/>
    <dgm:cxn modelId="{AD295677-C62F-478C-8D71-43D681009ED3}" type="presOf" srcId="{E8AB114C-36A2-4C56-B017-FE6B6B5C0BF1}" destId="{D9E25190-7105-4C4C-A7A1-BEA50E86894B}" srcOrd="0" destOrd="0" presId="urn:microsoft.com/office/officeart/2005/8/layout/orgChart1"/>
    <dgm:cxn modelId="{0E699136-A423-4EEA-B232-266355C1638D}" srcId="{EC19EB6C-9A40-43E5-9F30-DBA3832F2FB7}" destId="{32C99479-D581-470D-96AA-7F781267F753}" srcOrd="0" destOrd="0" parTransId="{761D683E-0F3F-4A82-BB8C-ABD1C37C09AC}" sibTransId="{A012750F-6A5F-4541-8126-B5F192FE51B8}"/>
    <dgm:cxn modelId="{4656CF65-7662-469C-9F6B-FEA9C99B1665}" type="presOf" srcId="{519A0F7A-196D-4873-9539-445480D99D57}" destId="{27A04BB0-24DF-4818-8F69-8A5F57FAAB7C}" srcOrd="1" destOrd="0" presId="urn:microsoft.com/office/officeart/2005/8/layout/orgChart1"/>
    <dgm:cxn modelId="{BE93B50E-6FF3-4825-BEF0-71918996B4C2}" srcId="{36A9D856-4FAA-499D-866B-AB40A9F8DAB7}" destId="{FC9CB380-C41B-42F4-AD47-041777208B71}" srcOrd="0" destOrd="0" parTransId="{D5308B34-2977-40F3-8715-99F497C24019}" sibTransId="{BC220787-0175-4014-B156-8A5468DFEA61}"/>
    <dgm:cxn modelId="{356BE110-35C6-4655-81D9-0AB5107883FC}" srcId="{32C99479-D581-470D-96AA-7F781267F753}" destId="{BFABBB29-108E-4ECE-897F-588E5E2AEA7F}" srcOrd="0" destOrd="0" parTransId="{596EA177-E741-4450-B73B-83CF1537D748}" sibTransId="{B85496E4-C932-4080-9134-B43385EBD5A8}"/>
    <dgm:cxn modelId="{B59071E9-9359-49F9-8BCF-44C703A8E6BF}" type="presOf" srcId="{F75610E6-F9ED-41BB-8E8D-075A6A39B2E8}" destId="{9FFCCCDC-1388-43BE-A25C-843637E24935}" srcOrd="0" destOrd="0" presId="urn:microsoft.com/office/officeart/2005/8/layout/orgChart1"/>
    <dgm:cxn modelId="{4C867AA3-85EE-4C3D-B37D-46B3B644A45A}" type="presOf" srcId="{74324368-018C-45FB-9216-94BC0F4945EF}" destId="{94C46927-EBA8-4012-BFF1-132BAB40FBA0}" srcOrd="0" destOrd="0" presId="urn:microsoft.com/office/officeart/2005/8/layout/orgChart1"/>
    <dgm:cxn modelId="{12486F00-39F2-41C0-BE1E-9B1FCCBB52C1}" type="presOf" srcId="{36A9D856-4FAA-499D-866B-AB40A9F8DAB7}" destId="{9DA87034-3217-41B2-AFCD-8442A5466D6E}" srcOrd="1" destOrd="0" presId="urn:microsoft.com/office/officeart/2005/8/layout/orgChart1"/>
    <dgm:cxn modelId="{BA70990D-19DF-4D1C-BEBD-C7FFF5E5C3A8}" type="presOf" srcId="{E2153B98-D67E-406C-AF88-6EF903444FF7}" destId="{094B18CF-0A01-4537-829F-C831D6CA7EB3}" srcOrd="0" destOrd="0" presId="urn:microsoft.com/office/officeart/2005/8/layout/orgChart1"/>
    <dgm:cxn modelId="{ED6E7768-8E90-435B-A0D4-B071571CFB3F}" type="presOf" srcId="{3CDA2499-2C05-4857-A226-5E1EE4551BAA}" destId="{53807325-AC57-46D7-BB65-C2F085D190BD}" srcOrd="0" destOrd="0" presId="urn:microsoft.com/office/officeart/2005/8/layout/orgChart1"/>
    <dgm:cxn modelId="{DB4F6F84-CEEA-4AA0-908B-10C6EC179C00}" type="presOf" srcId="{D121A8E5-F1A8-42F5-BA8F-A70D78EACA63}" destId="{5D2E2052-1725-44A0-A662-9B1915FA378E}" srcOrd="0" destOrd="0" presId="urn:microsoft.com/office/officeart/2005/8/layout/orgChart1"/>
    <dgm:cxn modelId="{7D22D389-A2AE-46D4-8AA2-B3780B84E67B}" type="presOf" srcId="{FC9CB380-C41B-42F4-AD47-041777208B71}" destId="{A3312845-1C83-4C3B-BAEC-A4E555DBAC91}" srcOrd="0" destOrd="0" presId="urn:microsoft.com/office/officeart/2005/8/layout/orgChart1"/>
    <dgm:cxn modelId="{59AB0F6F-A641-44B7-8FCA-08A44E02EAAA}" type="presOf" srcId="{D121A8E5-F1A8-42F5-BA8F-A70D78EACA63}" destId="{20D920A3-5CE9-49F9-894B-299AB6FE9859}" srcOrd="1" destOrd="0" presId="urn:microsoft.com/office/officeart/2005/8/layout/orgChart1"/>
    <dgm:cxn modelId="{1B807E7F-8CEF-4299-8602-AC6B14D187ED}" srcId="{FC9CB380-C41B-42F4-AD47-041777208B71}" destId="{F75610E6-F9ED-41BB-8E8D-075A6A39B2E8}" srcOrd="0" destOrd="0" parTransId="{74324368-018C-45FB-9216-94BC0F4945EF}" sibTransId="{5E052CFA-CBB5-4228-A9B3-E28C44A13DE9}"/>
    <dgm:cxn modelId="{1E0644D0-2DA2-467D-A282-39A91745CAC7}" srcId="{36A9D856-4FAA-499D-866B-AB40A9F8DAB7}" destId="{D121A8E5-F1A8-42F5-BA8F-A70D78EACA63}" srcOrd="1" destOrd="0" parTransId="{55CE6AF5-AFC6-4973-AD5F-13223E40CBE2}" sibTransId="{07EC2069-B51A-4525-86A6-188D74225189}"/>
    <dgm:cxn modelId="{4D42DD1C-D256-4A33-97B0-F546D9FA7173}" type="presOf" srcId="{D5308B34-2977-40F3-8715-99F497C24019}" destId="{CA9EBDE8-565B-44D9-94C0-5626CFAA8BE5}" srcOrd="0" destOrd="0" presId="urn:microsoft.com/office/officeart/2005/8/layout/orgChart1"/>
    <dgm:cxn modelId="{A58085FA-E2AD-4005-8C8B-4BF99509BC5E}" type="presOf" srcId="{36A9D856-4FAA-499D-866B-AB40A9F8DAB7}" destId="{6411EC58-DFD6-46B4-9C49-A8F01CAE6867}" srcOrd="0" destOrd="0" presId="urn:microsoft.com/office/officeart/2005/8/layout/orgChart1"/>
    <dgm:cxn modelId="{169D7F0B-FD62-4BDC-B32D-714D19655ED2}" type="presOf" srcId="{55CE6AF5-AFC6-4973-AD5F-13223E40CBE2}" destId="{372AF319-389E-435B-ACD5-2C5E86536E83}" srcOrd="0" destOrd="0" presId="urn:microsoft.com/office/officeart/2005/8/layout/orgChart1"/>
    <dgm:cxn modelId="{2EFD2A7B-A96F-4031-8E30-8CD2F0B65564}" srcId="{32C99479-D581-470D-96AA-7F781267F753}" destId="{4C3A2EC4-74A7-45DA-9318-1E9A4FD3C266}" srcOrd="1" destOrd="0" parTransId="{3CDA2499-2C05-4857-A226-5E1EE4551BAA}" sibTransId="{999D2427-1B34-4A18-AA4A-4AF75D3115D4}"/>
    <dgm:cxn modelId="{01A36AF6-E11A-40FC-B64D-6220309D1400}" srcId="{EC19EB6C-9A40-43E5-9F30-DBA3832F2FB7}" destId="{36A9D856-4FAA-499D-866B-AB40A9F8DAB7}" srcOrd="1" destOrd="0" parTransId="{0966B641-1C78-429A-B42E-856E72A84FB9}" sibTransId="{197CAB20-9FAE-4EB0-B5EE-4C9EC718FD00}"/>
    <dgm:cxn modelId="{CBA2856B-A54D-45D9-9532-4900C863B88F}" type="presOf" srcId="{761D683E-0F3F-4A82-BB8C-ABD1C37C09AC}" destId="{1BF58C8C-19EB-46A6-BED9-C7E1813B4B11}" srcOrd="0" destOrd="0" presId="urn:microsoft.com/office/officeart/2005/8/layout/orgChart1"/>
    <dgm:cxn modelId="{34B55D8D-5AED-4FCD-80BA-79F02ECE6992}" type="presOf" srcId="{BE0F323D-CBAC-441D-A8C3-7CC7906A7856}" destId="{E59D1E7A-83B0-432F-8F33-DCB6D811B0EC}" srcOrd="0" destOrd="0" presId="urn:microsoft.com/office/officeart/2005/8/layout/orgChart1"/>
    <dgm:cxn modelId="{4428EBC9-FD68-43B5-9618-4F7CBE2CD565}" type="presOf" srcId="{A2DA2D56-6BD9-4074-9337-91B8689C9AA7}" destId="{E27B67EE-8D6A-466F-AD3D-2F1EBB736337}" srcOrd="1" destOrd="0" presId="urn:microsoft.com/office/officeart/2005/8/layout/orgChart1"/>
    <dgm:cxn modelId="{4928176E-9061-4BCB-B1EB-CE18D31A80E8}" type="presOf" srcId="{519A0F7A-196D-4873-9539-445480D99D57}" destId="{4DFFA375-ADB7-40DE-88A3-41C81377FDE2}" srcOrd="0" destOrd="0" presId="urn:microsoft.com/office/officeart/2005/8/layout/orgChart1"/>
    <dgm:cxn modelId="{6131D4E7-020F-4AF4-A1D5-4FBFA72F219C}" type="presOf" srcId="{0966B641-1C78-429A-B42E-856E72A84FB9}" destId="{BCDAE25F-2F5B-468F-9A27-C8C0BE092634}" srcOrd="0" destOrd="0" presId="urn:microsoft.com/office/officeart/2005/8/layout/orgChart1"/>
    <dgm:cxn modelId="{D0295098-3783-4CA7-B62B-192C208C86D2}" type="presOf" srcId="{596EA177-E741-4450-B73B-83CF1537D748}" destId="{6CEBBA75-2C47-471C-8F5B-3B794583E01D}" srcOrd="0" destOrd="0" presId="urn:microsoft.com/office/officeart/2005/8/layout/orgChart1"/>
    <dgm:cxn modelId="{026A3249-545A-475E-9268-B9DAD609F864}" type="presOf" srcId="{32C99479-D581-470D-96AA-7F781267F753}" destId="{6352755E-663F-4CFF-8A4D-2C490B991B93}" srcOrd="0" destOrd="0" presId="urn:microsoft.com/office/officeart/2005/8/layout/orgChart1"/>
    <dgm:cxn modelId="{F3D9F9AF-92FC-456B-AEBA-65AE56B7F02D}" type="presOf" srcId="{EC19EB6C-9A40-43E5-9F30-DBA3832F2FB7}" destId="{23351B20-62DC-42E3-B7AC-7E96DBA396BE}" srcOrd="0" destOrd="0" presId="urn:microsoft.com/office/officeart/2005/8/layout/orgChart1"/>
    <dgm:cxn modelId="{80CE879D-635F-4650-8847-D41C1CDF973D}" type="presOf" srcId="{32C99479-D581-470D-96AA-7F781267F753}" destId="{38B1BCA8-41DA-443B-980B-46691CAA8633}" srcOrd="1" destOrd="0" presId="urn:microsoft.com/office/officeart/2005/8/layout/orgChart1"/>
    <dgm:cxn modelId="{44BBF6BC-6D2A-4407-83C3-B49191DAFB52}" srcId="{32C99479-D581-470D-96AA-7F781267F753}" destId="{519A0F7A-196D-4873-9539-445480D99D57}" srcOrd="2" destOrd="0" parTransId="{BE63619F-7E1E-462B-BFC3-F826C5D6745A}" sibTransId="{EA11C1DF-7E43-44B0-9165-7ABB83EA962B}"/>
    <dgm:cxn modelId="{F397397B-C576-487D-867A-6F487FC609E1}" srcId="{D121A8E5-F1A8-42F5-BA8F-A70D78EACA63}" destId="{A2DA2D56-6BD9-4074-9337-91B8689C9AA7}" srcOrd="0" destOrd="0" parTransId="{E8AB114C-36A2-4C56-B017-FE6B6B5C0BF1}" sibTransId="{23310C57-B881-418E-9F2A-24DCD69E749C}"/>
    <dgm:cxn modelId="{D2D90166-6985-4856-BEE8-E539F1E57011}" type="presParOf" srcId="{E59D1E7A-83B0-432F-8F33-DCB6D811B0EC}" destId="{A8167628-9ADE-4359-926B-FCBA3E694957}" srcOrd="0" destOrd="0" presId="urn:microsoft.com/office/officeart/2005/8/layout/orgChart1"/>
    <dgm:cxn modelId="{A148342F-A6C8-432D-A693-DA59C8DE76B8}" type="presParOf" srcId="{A8167628-9ADE-4359-926B-FCBA3E694957}" destId="{2E45AD7B-A11F-42B3-A860-703969AAD7E3}" srcOrd="0" destOrd="0" presId="urn:microsoft.com/office/officeart/2005/8/layout/orgChart1"/>
    <dgm:cxn modelId="{0E1057E5-A539-4433-AE65-B449D8900DD5}" type="presParOf" srcId="{2E45AD7B-A11F-42B3-A860-703969AAD7E3}" destId="{23351B20-62DC-42E3-B7AC-7E96DBA396BE}" srcOrd="0" destOrd="0" presId="urn:microsoft.com/office/officeart/2005/8/layout/orgChart1"/>
    <dgm:cxn modelId="{C29C14AC-E512-48F0-92D5-C4FCD666B908}" type="presParOf" srcId="{2E45AD7B-A11F-42B3-A860-703969AAD7E3}" destId="{9DAAF157-357A-41A7-87F5-D017C644E7E2}" srcOrd="1" destOrd="0" presId="urn:microsoft.com/office/officeart/2005/8/layout/orgChart1"/>
    <dgm:cxn modelId="{94F83C89-9737-48AE-8ED9-18D1CF5955E3}" type="presParOf" srcId="{A8167628-9ADE-4359-926B-FCBA3E694957}" destId="{D5AE865F-0463-4A2B-8668-3AA2A289D58E}" srcOrd="1" destOrd="0" presId="urn:microsoft.com/office/officeart/2005/8/layout/orgChart1"/>
    <dgm:cxn modelId="{70C657A7-6C1D-46D1-999C-66302F9CB646}" type="presParOf" srcId="{D5AE865F-0463-4A2B-8668-3AA2A289D58E}" destId="{1BF58C8C-19EB-46A6-BED9-C7E1813B4B11}" srcOrd="0" destOrd="0" presId="urn:microsoft.com/office/officeart/2005/8/layout/orgChart1"/>
    <dgm:cxn modelId="{74BADE4D-50CA-4FD2-9674-72CC60181E5D}" type="presParOf" srcId="{D5AE865F-0463-4A2B-8668-3AA2A289D58E}" destId="{A23C635E-AE34-4A10-87EC-D33CC622B8C5}" srcOrd="1" destOrd="0" presId="urn:microsoft.com/office/officeart/2005/8/layout/orgChart1"/>
    <dgm:cxn modelId="{4D11A201-B24D-4D87-867E-45BD70F17D42}" type="presParOf" srcId="{A23C635E-AE34-4A10-87EC-D33CC622B8C5}" destId="{651A0D8B-701E-4A8C-ABE9-68FE403A4ACA}" srcOrd="0" destOrd="0" presId="urn:microsoft.com/office/officeart/2005/8/layout/orgChart1"/>
    <dgm:cxn modelId="{4FCB3E11-DB43-404B-ABE0-17ACC91EFDCD}" type="presParOf" srcId="{651A0D8B-701E-4A8C-ABE9-68FE403A4ACA}" destId="{6352755E-663F-4CFF-8A4D-2C490B991B93}" srcOrd="0" destOrd="0" presId="urn:microsoft.com/office/officeart/2005/8/layout/orgChart1"/>
    <dgm:cxn modelId="{04F89C3D-B55F-4928-89E0-6209D8CB883E}" type="presParOf" srcId="{651A0D8B-701E-4A8C-ABE9-68FE403A4ACA}" destId="{38B1BCA8-41DA-443B-980B-46691CAA8633}" srcOrd="1" destOrd="0" presId="urn:microsoft.com/office/officeart/2005/8/layout/orgChart1"/>
    <dgm:cxn modelId="{3046FEE5-4B65-404B-8D0C-129472459D63}" type="presParOf" srcId="{A23C635E-AE34-4A10-87EC-D33CC622B8C5}" destId="{E637FF65-B48D-42FF-ADEF-E0EBE583567F}" srcOrd="1" destOrd="0" presId="urn:microsoft.com/office/officeart/2005/8/layout/orgChart1"/>
    <dgm:cxn modelId="{F77F906B-8C51-4F7E-8E87-A2170524C73D}" type="presParOf" srcId="{E637FF65-B48D-42FF-ADEF-E0EBE583567F}" destId="{6CEBBA75-2C47-471C-8F5B-3B794583E01D}" srcOrd="0" destOrd="0" presId="urn:microsoft.com/office/officeart/2005/8/layout/orgChart1"/>
    <dgm:cxn modelId="{4F092403-8B81-4B82-B06F-16797B781D2E}" type="presParOf" srcId="{E637FF65-B48D-42FF-ADEF-E0EBE583567F}" destId="{3E3E4C4F-A14C-45A0-9ED3-1165E0ED7D7C}" srcOrd="1" destOrd="0" presId="urn:microsoft.com/office/officeart/2005/8/layout/orgChart1"/>
    <dgm:cxn modelId="{B844AC91-F09F-4236-B9DB-6FEEF51086F4}" type="presParOf" srcId="{3E3E4C4F-A14C-45A0-9ED3-1165E0ED7D7C}" destId="{F7D8F46F-4307-4FFC-855E-145F0231CA0B}" srcOrd="0" destOrd="0" presId="urn:microsoft.com/office/officeart/2005/8/layout/orgChart1"/>
    <dgm:cxn modelId="{5D54FDE5-9306-4745-80C5-192B90AED811}" type="presParOf" srcId="{F7D8F46F-4307-4FFC-855E-145F0231CA0B}" destId="{451F9C6D-A043-47B6-80BB-785277A19D00}" srcOrd="0" destOrd="0" presId="urn:microsoft.com/office/officeart/2005/8/layout/orgChart1"/>
    <dgm:cxn modelId="{25C0791A-7D03-40CB-80E5-00B0E6DCF0F6}" type="presParOf" srcId="{F7D8F46F-4307-4FFC-855E-145F0231CA0B}" destId="{CD4CA70F-0648-40A8-9274-122A1B4B6F75}" srcOrd="1" destOrd="0" presId="urn:microsoft.com/office/officeart/2005/8/layout/orgChart1"/>
    <dgm:cxn modelId="{306437B1-80E4-44E4-B9C0-03D393D8844E}" type="presParOf" srcId="{3E3E4C4F-A14C-45A0-9ED3-1165E0ED7D7C}" destId="{E05E1D51-696C-4D4F-949A-A8E4D0FBF615}" srcOrd="1" destOrd="0" presId="urn:microsoft.com/office/officeart/2005/8/layout/orgChart1"/>
    <dgm:cxn modelId="{9E55BB82-0164-493C-B60A-533964D164BD}" type="presParOf" srcId="{3E3E4C4F-A14C-45A0-9ED3-1165E0ED7D7C}" destId="{8339B294-A92A-4F25-96D0-234E110B7C43}" srcOrd="2" destOrd="0" presId="urn:microsoft.com/office/officeart/2005/8/layout/orgChart1"/>
    <dgm:cxn modelId="{CC99F177-338A-4853-A3BA-9326355D1F4A}" type="presParOf" srcId="{E637FF65-B48D-42FF-ADEF-E0EBE583567F}" destId="{53807325-AC57-46D7-BB65-C2F085D190BD}" srcOrd="2" destOrd="0" presId="urn:microsoft.com/office/officeart/2005/8/layout/orgChart1"/>
    <dgm:cxn modelId="{0B6C59FE-7570-4899-A3F3-A677FDC5AAE1}" type="presParOf" srcId="{E637FF65-B48D-42FF-ADEF-E0EBE583567F}" destId="{3441A933-B075-41AE-AF39-D0C06E8C7276}" srcOrd="3" destOrd="0" presId="urn:microsoft.com/office/officeart/2005/8/layout/orgChart1"/>
    <dgm:cxn modelId="{E8BCEFAF-EC8A-4480-A972-4BE8FF28C546}" type="presParOf" srcId="{3441A933-B075-41AE-AF39-D0C06E8C7276}" destId="{122800D6-2A1E-4A2D-8721-1BE5601FCE31}" srcOrd="0" destOrd="0" presId="urn:microsoft.com/office/officeart/2005/8/layout/orgChart1"/>
    <dgm:cxn modelId="{42E98890-B0FA-45EC-AC64-FFC663E91CDA}" type="presParOf" srcId="{122800D6-2A1E-4A2D-8721-1BE5601FCE31}" destId="{CA96E7F9-17BF-4656-B902-734F44248628}" srcOrd="0" destOrd="0" presId="urn:microsoft.com/office/officeart/2005/8/layout/orgChart1"/>
    <dgm:cxn modelId="{D794550F-A8D2-4162-B423-0CE9042C0D28}" type="presParOf" srcId="{122800D6-2A1E-4A2D-8721-1BE5601FCE31}" destId="{54970E7D-82E8-4E42-9E9B-04A77AC142BA}" srcOrd="1" destOrd="0" presId="urn:microsoft.com/office/officeart/2005/8/layout/orgChart1"/>
    <dgm:cxn modelId="{395B17A9-5AD8-48B4-89B6-4B02F19E0BCD}" type="presParOf" srcId="{3441A933-B075-41AE-AF39-D0C06E8C7276}" destId="{421503BD-C569-4BF0-8B9E-3D23E35A8227}" srcOrd="1" destOrd="0" presId="urn:microsoft.com/office/officeart/2005/8/layout/orgChart1"/>
    <dgm:cxn modelId="{1131F10A-7076-4D8A-8F04-9F1D7FF97F70}" type="presParOf" srcId="{3441A933-B075-41AE-AF39-D0C06E8C7276}" destId="{2227ECCE-FF50-452C-A705-649FEC7B43A0}" srcOrd="2" destOrd="0" presId="urn:microsoft.com/office/officeart/2005/8/layout/orgChart1"/>
    <dgm:cxn modelId="{536D1C11-ACBF-481A-9AD1-F37D7B22EA4D}" type="presParOf" srcId="{E637FF65-B48D-42FF-ADEF-E0EBE583567F}" destId="{32ECDE75-015B-490F-A832-F030D587EEB1}" srcOrd="4" destOrd="0" presId="urn:microsoft.com/office/officeart/2005/8/layout/orgChart1"/>
    <dgm:cxn modelId="{2C6578C4-BECD-47D0-AFB1-D90DDD9D6642}" type="presParOf" srcId="{E637FF65-B48D-42FF-ADEF-E0EBE583567F}" destId="{49056891-AF77-41E1-B23F-017DDDD2EB3A}" srcOrd="5" destOrd="0" presId="urn:microsoft.com/office/officeart/2005/8/layout/orgChart1"/>
    <dgm:cxn modelId="{14CAAF22-F31E-456E-8F0A-504BFC46D560}" type="presParOf" srcId="{49056891-AF77-41E1-B23F-017DDDD2EB3A}" destId="{9793576C-FADD-4732-BA0D-3542687CDB81}" srcOrd="0" destOrd="0" presId="urn:microsoft.com/office/officeart/2005/8/layout/orgChart1"/>
    <dgm:cxn modelId="{388F4FCB-DA59-422A-9304-1AD21C4142A2}" type="presParOf" srcId="{9793576C-FADD-4732-BA0D-3542687CDB81}" destId="{4DFFA375-ADB7-40DE-88A3-41C81377FDE2}" srcOrd="0" destOrd="0" presId="urn:microsoft.com/office/officeart/2005/8/layout/orgChart1"/>
    <dgm:cxn modelId="{C5C6F54D-C123-46FC-B3EC-1F2980A079C4}" type="presParOf" srcId="{9793576C-FADD-4732-BA0D-3542687CDB81}" destId="{27A04BB0-24DF-4818-8F69-8A5F57FAAB7C}" srcOrd="1" destOrd="0" presId="urn:microsoft.com/office/officeart/2005/8/layout/orgChart1"/>
    <dgm:cxn modelId="{A9339D64-A644-4FCB-BFC7-220A38162BA3}" type="presParOf" srcId="{49056891-AF77-41E1-B23F-017DDDD2EB3A}" destId="{8C903C4A-2CB7-40E9-9020-D7CD3EB0410A}" srcOrd="1" destOrd="0" presId="urn:microsoft.com/office/officeart/2005/8/layout/orgChart1"/>
    <dgm:cxn modelId="{F9DD0BC2-C01A-4DAA-AC4D-D6837A8279EE}" type="presParOf" srcId="{49056891-AF77-41E1-B23F-017DDDD2EB3A}" destId="{0888D427-A383-4B85-863E-A545ABA6E016}" srcOrd="2" destOrd="0" presId="urn:microsoft.com/office/officeart/2005/8/layout/orgChart1"/>
    <dgm:cxn modelId="{27754076-A59F-4293-AD12-5F924EB50DFA}" type="presParOf" srcId="{E637FF65-B48D-42FF-ADEF-E0EBE583567F}" destId="{094B18CF-0A01-4537-829F-C831D6CA7EB3}" srcOrd="6" destOrd="0" presId="urn:microsoft.com/office/officeart/2005/8/layout/orgChart1"/>
    <dgm:cxn modelId="{3CCC7678-5DF7-449A-8DA6-9B6A0960526F}" type="presParOf" srcId="{E637FF65-B48D-42FF-ADEF-E0EBE583567F}" destId="{56EFB4DC-FFC0-4099-A89F-7DCC0D45DAB0}" srcOrd="7" destOrd="0" presId="urn:microsoft.com/office/officeart/2005/8/layout/orgChart1"/>
    <dgm:cxn modelId="{BFF44E8B-E554-4DDE-9361-FE59B87E6D39}" type="presParOf" srcId="{56EFB4DC-FFC0-4099-A89F-7DCC0D45DAB0}" destId="{89BCA577-F51F-40C8-87DA-D3639A10F888}" srcOrd="0" destOrd="0" presId="urn:microsoft.com/office/officeart/2005/8/layout/orgChart1"/>
    <dgm:cxn modelId="{DE07A64E-5846-4E46-BFE2-631127DD5B7F}" type="presParOf" srcId="{89BCA577-F51F-40C8-87DA-D3639A10F888}" destId="{CA00E498-0D74-4AEA-993C-A39478CCA8AF}" srcOrd="0" destOrd="0" presId="urn:microsoft.com/office/officeart/2005/8/layout/orgChart1"/>
    <dgm:cxn modelId="{99346B44-11C6-471D-8352-184847E25A7A}" type="presParOf" srcId="{89BCA577-F51F-40C8-87DA-D3639A10F888}" destId="{AA52B498-2018-462F-8569-A12C637F8CE5}" srcOrd="1" destOrd="0" presId="urn:microsoft.com/office/officeart/2005/8/layout/orgChart1"/>
    <dgm:cxn modelId="{9D5AD1BC-CBFB-4597-9DFB-5BBA881632D3}" type="presParOf" srcId="{56EFB4DC-FFC0-4099-A89F-7DCC0D45DAB0}" destId="{84F94804-242F-4687-8969-1DE3535CEBBB}" srcOrd="1" destOrd="0" presId="urn:microsoft.com/office/officeart/2005/8/layout/orgChart1"/>
    <dgm:cxn modelId="{2255F06D-C3F8-4B85-B04A-3AD776282C17}" type="presParOf" srcId="{56EFB4DC-FFC0-4099-A89F-7DCC0D45DAB0}" destId="{BE7FA7C0-B58F-4672-B378-8E30DB8195A1}" srcOrd="2" destOrd="0" presId="urn:microsoft.com/office/officeart/2005/8/layout/orgChart1"/>
    <dgm:cxn modelId="{26CC94B8-E3C5-49B1-9FB7-E34D36A3B0D5}" type="presParOf" srcId="{A23C635E-AE34-4A10-87EC-D33CC622B8C5}" destId="{7DA28B21-DE96-4995-9414-449B43517904}" srcOrd="2" destOrd="0" presId="urn:microsoft.com/office/officeart/2005/8/layout/orgChart1"/>
    <dgm:cxn modelId="{40CA6D5A-9716-4007-B65C-07755BF4DC88}" type="presParOf" srcId="{D5AE865F-0463-4A2B-8668-3AA2A289D58E}" destId="{BCDAE25F-2F5B-468F-9A27-C8C0BE092634}" srcOrd="2" destOrd="0" presId="urn:microsoft.com/office/officeart/2005/8/layout/orgChart1"/>
    <dgm:cxn modelId="{B56D89F5-8B0C-4527-93DB-B052AC146181}" type="presParOf" srcId="{D5AE865F-0463-4A2B-8668-3AA2A289D58E}" destId="{C4A74655-3DE0-446C-9F08-1CC982E09D07}" srcOrd="3" destOrd="0" presId="urn:microsoft.com/office/officeart/2005/8/layout/orgChart1"/>
    <dgm:cxn modelId="{7EBC5507-2FF3-4F04-B850-4D0868726F53}" type="presParOf" srcId="{C4A74655-3DE0-446C-9F08-1CC982E09D07}" destId="{67C54EC3-F17A-4F86-A8C0-1FCC6FEEDAC6}" srcOrd="0" destOrd="0" presId="urn:microsoft.com/office/officeart/2005/8/layout/orgChart1"/>
    <dgm:cxn modelId="{CB1D93FA-8F85-4B22-972A-9DFE3DA06E2A}" type="presParOf" srcId="{67C54EC3-F17A-4F86-A8C0-1FCC6FEEDAC6}" destId="{6411EC58-DFD6-46B4-9C49-A8F01CAE6867}" srcOrd="0" destOrd="0" presId="urn:microsoft.com/office/officeart/2005/8/layout/orgChart1"/>
    <dgm:cxn modelId="{61E1FEFB-BCD3-4C7B-A824-39261B6B31E4}" type="presParOf" srcId="{67C54EC3-F17A-4F86-A8C0-1FCC6FEEDAC6}" destId="{9DA87034-3217-41B2-AFCD-8442A5466D6E}" srcOrd="1" destOrd="0" presId="urn:microsoft.com/office/officeart/2005/8/layout/orgChart1"/>
    <dgm:cxn modelId="{11FD5ED8-30CB-45E0-8E44-2DBCD36BDC37}" type="presParOf" srcId="{C4A74655-3DE0-446C-9F08-1CC982E09D07}" destId="{AF4FF646-99E5-4C7C-8315-6292E7A03165}" srcOrd="1" destOrd="0" presId="urn:microsoft.com/office/officeart/2005/8/layout/orgChart1"/>
    <dgm:cxn modelId="{83154D95-7BF7-420F-8218-1758E04494B0}" type="presParOf" srcId="{AF4FF646-99E5-4C7C-8315-6292E7A03165}" destId="{CA9EBDE8-565B-44D9-94C0-5626CFAA8BE5}" srcOrd="0" destOrd="0" presId="urn:microsoft.com/office/officeart/2005/8/layout/orgChart1"/>
    <dgm:cxn modelId="{2E3E666B-58BB-40F3-8BB4-06C4DBDD7427}" type="presParOf" srcId="{AF4FF646-99E5-4C7C-8315-6292E7A03165}" destId="{A3549D05-6728-4E34-A496-2645C4BAF544}" srcOrd="1" destOrd="0" presId="urn:microsoft.com/office/officeart/2005/8/layout/orgChart1"/>
    <dgm:cxn modelId="{3E91FF3A-27BC-4669-9D37-400EDADD6255}" type="presParOf" srcId="{A3549D05-6728-4E34-A496-2645C4BAF544}" destId="{8BEB66FB-917A-4F20-9ADD-3EFBE4D97856}" srcOrd="0" destOrd="0" presId="urn:microsoft.com/office/officeart/2005/8/layout/orgChart1"/>
    <dgm:cxn modelId="{C56F8D23-5CE3-4700-A61E-C548ED701D6F}" type="presParOf" srcId="{8BEB66FB-917A-4F20-9ADD-3EFBE4D97856}" destId="{A3312845-1C83-4C3B-BAEC-A4E555DBAC91}" srcOrd="0" destOrd="0" presId="urn:microsoft.com/office/officeart/2005/8/layout/orgChart1"/>
    <dgm:cxn modelId="{00FDBBCF-926E-41B1-AB36-0D6401AA04AD}" type="presParOf" srcId="{8BEB66FB-917A-4F20-9ADD-3EFBE4D97856}" destId="{E074807F-9B2C-4E3A-8B35-B40B80055C78}" srcOrd="1" destOrd="0" presId="urn:microsoft.com/office/officeart/2005/8/layout/orgChart1"/>
    <dgm:cxn modelId="{937CFCE3-67A5-47A3-B846-48C0FAC1D0D7}" type="presParOf" srcId="{A3549D05-6728-4E34-A496-2645C4BAF544}" destId="{C14BB1A9-0354-4E77-8FD3-621543A59EB7}" srcOrd="1" destOrd="0" presId="urn:microsoft.com/office/officeart/2005/8/layout/orgChart1"/>
    <dgm:cxn modelId="{177C41F0-DF6F-4455-80CB-DBF2A2BF083B}" type="presParOf" srcId="{C14BB1A9-0354-4E77-8FD3-621543A59EB7}" destId="{94C46927-EBA8-4012-BFF1-132BAB40FBA0}" srcOrd="0" destOrd="0" presId="urn:microsoft.com/office/officeart/2005/8/layout/orgChart1"/>
    <dgm:cxn modelId="{622D9A97-F009-4D42-B5EE-FEAF50303716}" type="presParOf" srcId="{C14BB1A9-0354-4E77-8FD3-621543A59EB7}" destId="{06A7FD9A-831E-4F4F-97D4-F73F78D8E80B}" srcOrd="1" destOrd="0" presId="urn:microsoft.com/office/officeart/2005/8/layout/orgChart1"/>
    <dgm:cxn modelId="{E5A310AA-EFD8-4BE3-A350-ED4C483E10E0}" type="presParOf" srcId="{06A7FD9A-831E-4F4F-97D4-F73F78D8E80B}" destId="{DF5C87CB-8F8D-49D4-90D0-946B4162D3AF}" srcOrd="0" destOrd="0" presId="urn:microsoft.com/office/officeart/2005/8/layout/orgChart1"/>
    <dgm:cxn modelId="{3993BC32-6FF9-4BEA-B73D-7ABE89DC8985}" type="presParOf" srcId="{DF5C87CB-8F8D-49D4-90D0-946B4162D3AF}" destId="{9FFCCCDC-1388-43BE-A25C-843637E24935}" srcOrd="0" destOrd="0" presId="urn:microsoft.com/office/officeart/2005/8/layout/orgChart1"/>
    <dgm:cxn modelId="{56069FF1-60AC-4992-9354-EE5DC9B7A9D0}" type="presParOf" srcId="{DF5C87CB-8F8D-49D4-90D0-946B4162D3AF}" destId="{14AB6090-04F5-4EED-8240-0858720AE3F0}" srcOrd="1" destOrd="0" presId="urn:microsoft.com/office/officeart/2005/8/layout/orgChart1"/>
    <dgm:cxn modelId="{FB81ACC6-D267-4F5D-8480-EB790BD4223C}" type="presParOf" srcId="{06A7FD9A-831E-4F4F-97D4-F73F78D8E80B}" destId="{560D5150-9219-439C-A164-F2A6D8F6A1E5}" srcOrd="1" destOrd="0" presId="urn:microsoft.com/office/officeart/2005/8/layout/orgChart1"/>
    <dgm:cxn modelId="{0F3B2AE0-5AA8-4BE2-BDC5-78A0FE45E9A6}" type="presParOf" srcId="{06A7FD9A-831E-4F4F-97D4-F73F78D8E80B}" destId="{5B8B3F6C-5CD6-4F95-BB3F-69EBE558A0D8}" srcOrd="2" destOrd="0" presId="urn:microsoft.com/office/officeart/2005/8/layout/orgChart1"/>
    <dgm:cxn modelId="{4EE19F3A-F7F6-48F9-9029-734F22055071}" type="presParOf" srcId="{A3549D05-6728-4E34-A496-2645C4BAF544}" destId="{6B271700-A433-44A6-93A6-95C0590C0401}" srcOrd="2" destOrd="0" presId="urn:microsoft.com/office/officeart/2005/8/layout/orgChart1"/>
    <dgm:cxn modelId="{2CB8AAD3-7F7A-49D1-9584-A8C39726301C}" type="presParOf" srcId="{AF4FF646-99E5-4C7C-8315-6292E7A03165}" destId="{372AF319-389E-435B-ACD5-2C5E86536E83}" srcOrd="2" destOrd="0" presId="urn:microsoft.com/office/officeart/2005/8/layout/orgChart1"/>
    <dgm:cxn modelId="{667BDF20-4B06-4810-AB2C-F31E442BAD40}" type="presParOf" srcId="{AF4FF646-99E5-4C7C-8315-6292E7A03165}" destId="{8318E03A-F00E-4A0C-9733-282FC6D521D4}" srcOrd="3" destOrd="0" presId="urn:microsoft.com/office/officeart/2005/8/layout/orgChart1"/>
    <dgm:cxn modelId="{453673A4-4AA6-422F-91E4-011FEADCBBBB}" type="presParOf" srcId="{8318E03A-F00E-4A0C-9733-282FC6D521D4}" destId="{848F8D75-6C55-44BA-89AE-25519A0E7E66}" srcOrd="0" destOrd="0" presId="urn:microsoft.com/office/officeart/2005/8/layout/orgChart1"/>
    <dgm:cxn modelId="{4FEB8EFF-0C0E-4154-8C35-6DF91519AF6E}" type="presParOf" srcId="{848F8D75-6C55-44BA-89AE-25519A0E7E66}" destId="{5D2E2052-1725-44A0-A662-9B1915FA378E}" srcOrd="0" destOrd="0" presId="urn:microsoft.com/office/officeart/2005/8/layout/orgChart1"/>
    <dgm:cxn modelId="{5BE4EB1B-A265-4D4C-BB79-4AB9BDE7455E}" type="presParOf" srcId="{848F8D75-6C55-44BA-89AE-25519A0E7E66}" destId="{20D920A3-5CE9-49F9-894B-299AB6FE9859}" srcOrd="1" destOrd="0" presId="urn:microsoft.com/office/officeart/2005/8/layout/orgChart1"/>
    <dgm:cxn modelId="{59F479D5-6E27-47CB-AE13-03EF9F2A5B2B}" type="presParOf" srcId="{8318E03A-F00E-4A0C-9733-282FC6D521D4}" destId="{6C899D3B-D6ED-4A0A-BFF8-99A0987C53CD}" srcOrd="1" destOrd="0" presId="urn:microsoft.com/office/officeart/2005/8/layout/orgChart1"/>
    <dgm:cxn modelId="{395BCD29-7C91-4D50-A8A5-14927810FE29}" type="presParOf" srcId="{6C899D3B-D6ED-4A0A-BFF8-99A0987C53CD}" destId="{D9E25190-7105-4C4C-A7A1-BEA50E86894B}" srcOrd="0" destOrd="0" presId="urn:microsoft.com/office/officeart/2005/8/layout/orgChart1"/>
    <dgm:cxn modelId="{B452F93B-32D8-4C78-AA59-05D6B64EBEC8}" type="presParOf" srcId="{6C899D3B-D6ED-4A0A-BFF8-99A0987C53CD}" destId="{016E5197-F9C7-45DD-A22B-C553F8B27D02}" srcOrd="1" destOrd="0" presId="urn:microsoft.com/office/officeart/2005/8/layout/orgChart1"/>
    <dgm:cxn modelId="{4F8667B4-D7BB-4DF0-9497-3D447015EA52}" type="presParOf" srcId="{016E5197-F9C7-45DD-A22B-C553F8B27D02}" destId="{3FF8E418-BF55-4DB2-BCE4-7753E0BAFD72}" srcOrd="0" destOrd="0" presId="urn:microsoft.com/office/officeart/2005/8/layout/orgChart1"/>
    <dgm:cxn modelId="{24F35F1F-2035-4767-A5B8-BE6BFC4C42BB}" type="presParOf" srcId="{3FF8E418-BF55-4DB2-BCE4-7753E0BAFD72}" destId="{E4F01021-EFEF-4FFE-9CD7-293FAB078060}" srcOrd="0" destOrd="0" presId="urn:microsoft.com/office/officeart/2005/8/layout/orgChart1"/>
    <dgm:cxn modelId="{FCA17760-43F0-4236-9566-D675995D8052}" type="presParOf" srcId="{3FF8E418-BF55-4DB2-BCE4-7753E0BAFD72}" destId="{E27B67EE-8D6A-466F-AD3D-2F1EBB736337}" srcOrd="1" destOrd="0" presId="urn:microsoft.com/office/officeart/2005/8/layout/orgChart1"/>
    <dgm:cxn modelId="{C321C5CC-BD84-4E92-8DC5-B1679F74BEE9}" type="presParOf" srcId="{016E5197-F9C7-45DD-A22B-C553F8B27D02}" destId="{3D42382E-82B2-4F0B-8E6D-9838B323C6DD}" srcOrd="1" destOrd="0" presId="urn:microsoft.com/office/officeart/2005/8/layout/orgChart1"/>
    <dgm:cxn modelId="{A7C36DE8-CF89-41B5-A8DE-B833EFBA8090}" type="presParOf" srcId="{016E5197-F9C7-45DD-A22B-C553F8B27D02}" destId="{F575BA68-6202-492A-87AF-0FE05CE7512D}" srcOrd="2" destOrd="0" presId="urn:microsoft.com/office/officeart/2005/8/layout/orgChart1"/>
    <dgm:cxn modelId="{A0EC0174-A0B1-41A2-B7F9-407F71EEA9FB}" type="presParOf" srcId="{8318E03A-F00E-4A0C-9733-282FC6D521D4}" destId="{890D3447-7C0D-46FD-BD2D-7A7CD3483C42}" srcOrd="2" destOrd="0" presId="urn:microsoft.com/office/officeart/2005/8/layout/orgChart1"/>
    <dgm:cxn modelId="{CFBE6459-A830-45C6-B742-35C6E9F1F98D}" type="presParOf" srcId="{C4A74655-3DE0-446C-9F08-1CC982E09D07}" destId="{2CD9685F-8A02-4F92-832D-4082508190C6}" srcOrd="2" destOrd="0" presId="urn:microsoft.com/office/officeart/2005/8/layout/orgChart1"/>
    <dgm:cxn modelId="{790C47B6-5315-4EB4-98CA-F0F099BDB5D2}" type="presParOf" srcId="{A8167628-9ADE-4359-926B-FCBA3E694957}" destId="{CD292299-2098-400B-B405-DDEFCC2D45B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9D42FF-F64C-4712-BBA4-AB6F1CEC691B}" type="doc">
      <dgm:prSet loTypeId="urn:microsoft.com/office/officeart/2005/8/layout/cycle3" loCatId="cycle" qsTypeId="urn:microsoft.com/office/officeart/2005/8/quickstyle/3d2#1" qsCatId="3D" csTypeId="urn:microsoft.com/office/officeart/2005/8/colors/colorful1#1" csCatId="colorful" phldr="1"/>
      <dgm:spPr/>
      <dgm:t>
        <a:bodyPr/>
        <a:lstStyle/>
        <a:p>
          <a:endParaRPr lang="cs-CZ"/>
        </a:p>
      </dgm:t>
    </dgm:pt>
    <dgm:pt modelId="{55B79795-6902-4A78-BE45-564D48FB6DAF}">
      <dgm:prSet/>
      <dgm:spPr/>
      <dgm:t>
        <a:bodyPr/>
        <a:lstStyle/>
        <a:p>
          <a:pPr rtl="0"/>
          <a:r>
            <a:rPr lang="cs-CZ" dirty="0" smtClean="0"/>
            <a:t>Platný stav v KN</a:t>
          </a:r>
          <a:endParaRPr lang="cs-CZ" dirty="0"/>
        </a:p>
      </dgm:t>
    </dgm:pt>
    <dgm:pt modelId="{823B5C8A-4A8F-4DF8-BAD9-C49006058901}" type="parTrans" cxnId="{B42AD210-AC3D-4B80-9958-B933E15BC8DF}">
      <dgm:prSet/>
      <dgm:spPr/>
      <dgm:t>
        <a:bodyPr/>
        <a:lstStyle/>
        <a:p>
          <a:endParaRPr lang="cs-CZ"/>
        </a:p>
      </dgm:t>
    </dgm:pt>
    <dgm:pt modelId="{69F4B2AC-90D5-4AF0-A367-9C7151D0EE25}" type="sibTrans" cxnId="{B42AD210-AC3D-4B80-9958-B933E15BC8DF}">
      <dgm:prSet/>
      <dgm:spPr/>
      <dgm:t>
        <a:bodyPr/>
        <a:lstStyle/>
        <a:p>
          <a:endParaRPr lang="cs-CZ"/>
        </a:p>
      </dgm:t>
    </dgm:pt>
    <dgm:pt modelId="{32BC7A0A-771A-48E3-BB7C-DFD9ED19D0FB}">
      <dgm:prSet/>
      <dgm:spPr/>
      <dgm:t>
        <a:bodyPr/>
        <a:lstStyle/>
        <a:p>
          <a:pPr rtl="0"/>
          <a:r>
            <a:rPr lang="cs-CZ" dirty="0" smtClean="0"/>
            <a:t>Potvrzení GP</a:t>
          </a:r>
          <a:endParaRPr lang="cs-CZ" dirty="0"/>
        </a:p>
      </dgm:t>
    </dgm:pt>
    <dgm:pt modelId="{FC23F83B-4DE6-418D-99BB-4F6F857DF0FF}" type="parTrans" cxnId="{B14E93D9-7821-4911-8CC2-019E8110E9D9}">
      <dgm:prSet/>
      <dgm:spPr/>
      <dgm:t>
        <a:bodyPr/>
        <a:lstStyle/>
        <a:p>
          <a:endParaRPr lang="cs-CZ"/>
        </a:p>
      </dgm:t>
    </dgm:pt>
    <dgm:pt modelId="{658B66B9-E5F4-489F-9A56-9E64F28F5990}" type="sibTrans" cxnId="{B14E93D9-7821-4911-8CC2-019E8110E9D9}">
      <dgm:prSet/>
      <dgm:spPr/>
      <dgm:t>
        <a:bodyPr/>
        <a:lstStyle/>
        <a:p>
          <a:endParaRPr lang="cs-CZ"/>
        </a:p>
      </dgm:t>
    </dgm:pt>
    <dgm:pt modelId="{0C9858AA-3597-4829-A60F-CF70327DABB4}">
      <dgm:prSet/>
      <dgm:spPr/>
      <dgm:t>
        <a:bodyPr/>
        <a:lstStyle/>
        <a:p>
          <a:pPr rtl="0"/>
          <a:r>
            <a:rPr lang="cs-CZ" dirty="0" smtClean="0"/>
            <a:t>Návrh na vklad </a:t>
          </a:r>
          <a:endParaRPr lang="cs-CZ" dirty="0"/>
        </a:p>
      </dgm:t>
    </dgm:pt>
    <dgm:pt modelId="{A6CA8AFC-9225-4C26-8BF3-A904EC225470}" type="parTrans" cxnId="{57984A7E-B758-458D-8E1E-E1751CB59410}">
      <dgm:prSet/>
      <dgm:spPr/>
      <dgm:t>
        <a:bodyPr/>
        <a:lstStyle/>
        <a:p>
          <a:endParaRPr lang="cs-CZ"/>
        </a:p>
      </dgm:t>
    </dgm:pt>
    <dgm:pt modelId="{41DD98DE-ECB4-491C-BEBB-6CB8B609B41F}" type="sibTrans" cxnId="{57984A7E-B758-458D-8E1E-E1751CB59410}">
      <dgm:prSet/>
      <dgm:spPr/>
      <dgm:t>
        <a:bodyPr/>
        <a:lstStyle/>
        <a:p>
          <a:endParaRPr lang="cs-CZ"/>
        </a:p>
      </dgm:t>
    </dgm:pt>
    <dgm:pt modelId="{3EA70867-237D-475B-8660-9DF93B57134B}">
      <dgm:prSet/>
      <dgm:spPr/>
      <dgm:t>
        <a:bodyPr/>
        <a:lstStyle/>
        <a:p>
          <a:pPr rtl="0"/>
          <a:r>
            <a:rPr lang="cs-CZ" dirty="0" smtClean="0"/>
            <a:t>Příprava budoucího stavu</a:t>
          </a:r>
          <a:endParaRPr lang="cs-CZ" dirty="0"/>
        </a:p>
      </dgm:t>
    </dgm:pt>
    <dgm:pt modelId="{D4F86B36-6838-49D8-8978-25784F4AAA5A}" type="parTrans" cxnId="{FE9871E7-579F-4C52-B062-A0E87F80E54B}">
      <dgm:prSet/>
      <dgm:spPr/>
      <dgm:t>
        <a:bodyPr/>
        <a:lstStyle/>
        <a:p>
          <a:endParaRPr lang="cs-CZ"/>
        </a:p>
      </dgm:t>
    </dgm:pt>
    <dgm:pt modelId="{4EBDFE6E-E5EA-4393-BAE9-BB1FB3772796}" type="sibTrans" cxnId="{FE9871E7-579F-4C52-B062-A0E87F80E54B}">
      <dgm:prSet/>
      <dgm:spPr/>
      <dgm:t>
        <a:bodyPr/>
        <a:lstStyle/>
        <a:p>
          <a:endParaRPr lang="cs-CZ"/>
        </a:p>
      </dgm:t>
    </dgm:pt>
    <dgm:pt modelId="{2AA13F9D-AE43-4069-A4CE-813BA71B0617}">
      <dgm:prSet/>
      <dgm:spPr/>
      <dgm:t>
        <a:bodyPr/>
        <a:lstStyle/>
        <a:p>
          <a:pPr rtl="0"/>
          <a:r>
            <a:rPr lang="cs-CZ" dirty="0" smtClean="0"/>
            <a:t>Kontrola budoucího stavu</a:t>
          </a:r>
          <a:endParaRPr lang="cs-CZ" dirty="0"/>
        </a:p>
      </dgm:t>
    </dgm:pt>
    <dgm:pt modelId="{A9210BA7-9AB6-4BE5-A89C-FCB7FEFD4C53}" type="parTrans" cxnId="{32E1373C-2C2A-4732-AC92-EFE2254AF075}">
      <dgm:prSet/>
      <dgm:spPr/>
      <dgm:t>
        <a:bodyPr/>
        <a:lstStyle/>
        <a:p>
          <a:endParaRPr lang="cs-CZ"/>
        </a:p>
      </dgm:t>
    </dgm:pt>
    <dgm:pt modelId="{95C9320E-C79E-4977-9126-C21CF1263682}" type="sibTrans" cxnId="{32E1373C-2C2A-4732-AC92-EFE2254AF075}">
      <dgm:prSet/>
      <dgm:spPr/>
      <dgm:t>
        <a:bodyPr/>
        <a:lstStyle/>
        <a:p>
          <a:endParaRPr lang="cs-CZ"/>
        </a:p>
      </dgm:t>
    </dgm:pt>
    <dgm:pt modelId="{F941FBF2-FF0E-447C-A4D9-A31349F449FD}">
      <dgm:prSet/>
      <dgm:spPr/>
      <dgm:t>
        <a:bodyPr/>
        <a:lstStyle/>
        <a:p>
          <a:pPr rtl="0"/>
          <a:r>
            <a:rPr lang="cs-CZ" dirty="0" smtClean="0"/>
            <a:t>Provedení změny</a:t>
          </a:r>
          <a:endParaRPr lang="cs-CZ" dirty="0"/>
        </a:p>
      </dgm:t>
    </dgm:pt>
    <dgm:pt modelId="{24359096-FBA9-4AA5-9743-8F7CC5952977}" type="parTrans" cxnId="{CD38FF39-670A-4B4A-A81F-CA5941CA37AB}">
      <dgm:prSet/>
      <dgm:spPr/>
      <dgm:t>
        <a:bodyPr/>
        <a:lstStyle/>
        <a:p>
          <a:endParaRPr lang="cs-CZ"/>
        </a:p>
      </dgm:t>
    </dgm:pt>
    <dgm:pt modelId="{B8BF332D-EDC1-440C-93AF-AC6AE5F256F9}" type="sibTrans" cxnId="{CD38FF39-670A-4B4A-A81F-CA5941CA37AB}">
      <dgm:prSet/>
      <dgm:spPr/>
      <dgm:t>
        <a:bodyPr/>
        <a:lstStyle/>
        <a:p>
          <a:endParaRPr lang="cs-CZ"/>
        </a:p>
      </dgm:t>
    </dgm:pt>
    <dgm:pt modelId="{ED8C9D2C-F42D-4EAA-82D1-064936683032}">
      <dgm:prSet/>
      <dgm:spPr/>
      <dgm:t>
        <a:bodyPr/>
        <a:lstStyle/>
        <a:p>
          <a:pPr rtl="0"/>
          <a:r>
            <a:rPr lang="cs-CZ" dirty="0" smtClean="0"/>
            <a:t>Kontrola náležitostí podání</a:t>
          </a:r>
          <a:endParaRPr lang="cs-CZ" dirty="0"/>
        </a:p>
      </dgm:t>
    </dgm:pt>
    <dgm:pt modelId="{BC41BC2D-0783-4683-8289-519EA703333E}" type="parTrans" cxnId="{81E0EEDE-3739-466F-A129-401BEE91D136}">
      <dgm:prSet/>
      <dgm:spPr/>
      <dgm:t>
        <a:bodyPr/>
        <a:lstStyle/>
        <a:p>
          <a:endParaRPr lang="cs-CZ"/>
        </a:p>
      </dgm:t>
    </dgm:pt>
    <dgm:pt modelId="{2CA57948-7DB6-4456-A323-CDE6D65C72B3}" type="sibTrans" cxnId="{81E0EEDE-3739-466F-A129-401BEE91D136}">
      <dgm:prSet/>
      <dgm:spPr/>
      <dgm:t>
        <a:bodyPr/>
        <a:lstStyle/>
        <a:p>
          <a:endParaRPr lang="cs-CZ"/>
        </a:p>
      </dgm:t>
    </dgm:pt>
    <dgm:pt modelId="{3E1074CE-3803-44CF-8D5E-BC5908C20914}">
      <dgm:prSet/>
      <dgm:spPr/>
      <dgm:t>
        <a:bodyPr/>
        <a:lstStyle/>
        <a:p>
          <a:pPr rtl="0"/>
          <a:r>
            <a:rPr lang="cs-CZ" dirty="0" smtClean="0"/>
            <a:t>Podklady pro měření</a:t>
          </a:r>
          <a:endParaRPr lang="cs-CZ" dirty="0"/>
        </a:p>
      </dgm:t>
    </dgm:pt>
    <dgm:pt modelId="{88DEB59F-1273-4C10-A58F-B4C34BB3AED3}" type="sibTrans" cxnId="{59567F98-3B94-43E4-9F56-C335BEFE4BF0}">
      <dgm:prSet/>
      <dgm:spPr/>
      <dgm:t>
        <a:bodyPr/>
        <a:lstStyle/>
        <a:p>
          <a:endParaRPr lang="cs-CZ"/>
        </a:p>
      </dgm:t>
    </dgm:pt>
    <dgm:pt modelId="{B7335BEA-1450-4630-80C4-DECDFE8A660D}" type="parTrans" cxnId="{59567F98-3B94-43E4-9F56-C335BEFE4BF0}">
      <dgm:prSet/>
      <dgm:spPr/>
      <dgm:t>
        <a:bodyPr/>
        <a:lstStyle/>
        <a:p>
          <a:endParaRPr lang="cs-CZ"/>
        </a:p>
      </dgm:t>
    </dgm:pt>
    <dgm:pt modelId="{8129A2F7-F480-4CC7-94EC-207616A98BE2}" type="pres">
      <dgm:prSet presAssocID="{619D42FF-F64C-4712-BBA4-AB6F1CEC691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AFB3F241-680B-4382-949A-4F3B20A3BB25}" type="pres">
      <dgm:prSet presAssocID="{619D42FF-F64C-4712-BBA4-AB6F1CEC691B}" presName="cycle" presStyleCnt="0"/>
      <dgm:spPr/>
    </dgm:pt>
    <dgm:pt modelId="{C9EF002A-0050-477D-98B3-D24B66ED9613}" type="pres">
      <dgm:prSet presAssocID="{55B79795-6902-4A78-BE45-564D48FB6DAF}" presName="nodeFirst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0BC69AB-7954-4746-9749-9785357A04BB}" type="pres">
      <dgm:prSet presAssocID="{69F4B2AC-90D5-4AF0-A367-9C7151D0EE25}" presName="sibTransFirstNode" presStyleLbl="bgShp" presStyleIdx="0" presStyleCnt="1"/>
      <dgm:spPr/>
      <dgm:t>
        <a:bodyPr/>
        <a:lstStyle/>
        <a:p>
          <a:endParaRPr lang="cs-CZ"/>
        </a:p>
      </dgm:t>
    </dgm:pt>
    <dgm:pt modelId="{4122B66E-6AA5-462B-A797-AAE7D425A4F8}" type="pres">
      <dgm:prSet presAssocID="{3E1074CE-3803-44CF-8D5E-BC5908C20914}" presName="nodeFollowingNodes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C6FE609-1523-423F-885C-12014B9CD09C}" type="pres">
      <dgm:prSet presAssocID="{32BC7A0A-771A-48E3-BB7C-DFD9ED19D0FB}" presName="nodeFollowingNodes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A959270-741A-4E1E-A2DE-694D33AD935C}" type="pres">
      <dgm:prSet presAssocID="{0C9858AA-3597-4829-A60F-CF70327DABB4}" presName="nodeFollowingNodes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21F6174-3288-4647-BA78-2CD4C2B888C5}" type="pres">
      <dgm:prSet presAssocID="{ED8C9D2C-F42D-4EAA-82D1-064936683032}" presName="nodeFollowingNodes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C6C9E99-0484-43BA-9BEC-86D48A68B213}" type="pres">
      <dgm:prSet presAssocID="{3EA70867-237D-475B-8660-9DF93B57134B}" presName="nodeFollowingNodes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1AD78B6-D509-4F44-A721-B1A347187D23}" type="pres">
      <dgm:prSet presAssocID="{2AA13F9D-AE43-4069-A4CE-813BA71B0617}" presName="nodeFollowingNodes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5EAA5C1-7D56-4D34-85C8-9A6A88E388EC}" type="pres">
      <dgm:prSet presAssocID="{F941FBF2-FF0E-447C-A4D9-A31349F449FD}" presName="nodeFollowingNodes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0E1495B-D11A-4DB4-9024-590EC66FAD91}" type="presOf" srcId="{3EA70867-237D-475B-8660-9DF93B57134B}" destId="{3C6C9E99-0484-43BA-9BEC-86D48A68B213}" srcOrd="0" destOrd="0" presId="urn:microsoft.com/office/officeart/2005/8/layout/cycle3"/>
    <dgm:cxn modelId="{DCA7EC67-EFEE-4488-80D0-0710FF177D8A}" type="presOf" srcId="{32BC7A0A-771A-48E3-BB7C-DFD9ED19D0FB}" destId="{8C6FE609-1523-423F-885C-12014B9CD09C}" srcOrd="0" destOrd="0" presId="urn:microsoft.com/office/officeart/2005/8/layout/cycle3"/>
    <dgm:cxn modelId="{8E38150F-68A1-4C28-A9E0-C7CC6DD6D6E6}" type="presOf" srcId="{F941FBF2-FF0E-447C-A4D9-A31349F449FD}" destId="{35EAA5C1-7D56-4D34-85C8-9A6A88E388EC}" srcOrd="0" destOrd="0" presId="urn:microsoft.com/office/officeart/2005/8/layout/cycle3"/>
    <dgm:cxn modelId="{1136167A-55D5-445E-81D4-9CC10956FA6E}" type="presOf" srcId="{69F4B2AC-90D5-4AF0-A367-9C7151D0EE25}" destId="{20BC69AB-7954-4746-9749-9785357A04BB}" srcOrd="0" destOrd="0" presId="urn:microsoft.com/office/officeart/2005/8/layout/cycle3"/>
    <dgm:cxn modelId="{433B73DE-B6CF-432F-A35A-6EB4D9C96983}" type="presOf" srcId="{619D42FF-F64C-4712-BBA4-AB6F1CEC691B}" destId="{8129A2F7-F480-4CC7-94EC-207616A98BE2}" srcOrd="0" destOrd="0" presId="urn:microsoft.com/office/officeart/2005/8/layout/cycle3"/>
    <dgm:cxn modelId="{D321A35E-6094-4AB9-AA1C-95EE8149695F}" type="presOf" srcId="{2AA13F9D-AE43-4069-A4CE-813BA71B0617}" destId="{71AD78B6-D509-4F44-A721-B1A347187D23}" srcOrd="0" destOrd="0" presId="urn:microsoft.com/office/officeart/2005/8/layout/cycle3"/>
    <dgm:cxn modelId="{B017A673-6A37-4F26-A082-141E5F2BFCAF}" type="presOf" srcId="{0C9858AA-3597-4829-A60F-CF70327DABB4}" destId="{CA959270-741A-4E1E-A2DE-694D33AD935C}" srcOrd="0" destOrd="0" presId="urn:microsoft.com/office/officeart/2005/8/layout/cycle3"/>
    <dgm:cxn modelId="{57984A7E-B758-458D-8E1E-E1751CB59410}" srcId="{619D42FF-F64C-4712-BBA4-AB6F1CEC691B}" destId="{0C9858AA-3597-4829-A60F-CF70327DABB4}" srcOrd="3" destOrd="0" parTransId="{A6CA8AFC-9225-4C26-8BF3-A904EC225470}" sibTransId="{41DD98DE-ECB4-491C-BEBB-6CB8B609B41F}"/>
    <dgm:cxn modelId="{D413D419-87FF-42F8-AAD3-D870DF85D748}" type="presOf" srcId="{55B79795-6902-4A78-BE45-564D48FB6DAF}" destId="{C9EF002A-0050-477D-98B3-D24B66ED9613}" srcOrd="0" destOrd="0" presId="urn:microsoft.com/office/officeart/2005/8/layout/cycle3"/>
    <dgm:cxn modelId="{C26ECF6B-4411-47A3-8E90-649E16442EA6}" type="presOf" srcId="{ED8C9D2C-F42D-4EAA-82D1-064936683032}" destId="{321F6174-3288-4647-BA78-2CD4C2B888C5}" srcOrd="0" destOrd="0" presId="urn:microsoft.com/office/officeart/2005/8/layout/cycle3"/>
    <dgm:cxn modelId="{59567F98-3B94-43E4-9F56-C335BEFE4BF0}" srcId="{619D42FF-F64C-4712-BBA4-AB6F1CEC691B}" destId="{3E1074CE-3803-44CF-8D5E-BC5908C20914}" srcOrd="1" destOrd="0" parTransId="{B7335BEA-1450-4630-80C4-DECDFE8A660D}" sibTransId="{88DEB59F-1273-4C10-A58F-B4C34BB3AED3}"/>
    <dgm:cxn modelId="{D2D467F5-1D62-43F5-AB92-3157F30AC1F0}" type="presOf" srcId="{3E1074CE-3803-44CF-8D5E-BC5908C20914}" destId="{4122B66E-6AA5-462B-A797-AAE7D425A4F8}" srcOrd="0" destOrd="0" presId="urn:microsoft.com/office/officeart/2005/8/layout/cycle3"/>
    <dgm:cxn modelId="{CD38FF39-670A-4B4A-A81F-CA5941CA37AB}" srcId="{619D42FF-F64C-4712-BBA4-AB6F1CEC691B}" destId="{F941FBF2-FF0E-447C-A4D9-A31349F449FD}" srcOrd="7" destOrd="0" parTransId="{24359096-FBA9-4AA5-9743-8F7CC5952977}" sibTransId="{B8BF332D-EDC1-440C-93AF-AC6AE5F256F9}"/>
    <dgm:cxn modelId="{B14E93D9-7821-4911-8CC2-019E8110E9D9}" srcId="{619D42FF-F64C-4712-BBA4-AB6F1CEC691B}" destId="{32BC7A0A-771A-48E3-BB7C-DFD9ED19D0FB}" srcOrd="2" destOrd="0" parTransId="{FC23F83B-4DE6-418D-99BB-4F6F857DF0FF}" sibTransId="{658B66B9-E5F4-489F-9A56-9E64F28F5990}"/>
    <dgm:cxn modelId="{81E0EEDE-3739-466F-A129-401BEE91D136}" srcId="{619D42FF-F64C-4712-BBA4-AB6F1CEC691B}" destId="{ED8C9D2C-F42D-4EAA-82D1-064936683032}" srcOrd="4" destOrd="0" parTransId="{BC41BC2D-0783-4683-8289-519EA703333E}" sibTransId="{2CA57948-7DB6-4456-A323-CDE6D65C72B3}"/>
    <dgm:cxn modelId="{FE9871E7-579F-4C52-B062-A0E87F80E54B}" srcId="{619D42FF-F64C-4712-BBA4-AB6F1CEC691B}" destId="{3EA70867-237D-475B-8660-9DF93B57134B}" srcOrd="5" destOrd="0" parTransId="{D4F86B36-6838-49D8-8978-25784F4AAA5A}" sibTransId="{4EBDFE6E-E5EA-4393-BAE9-BB1FB3772796}"/>
    <dgm:cxn modelId="{32E1373C-2C2A-4732-AC92-EFE2254AF075}" srcId="{619D42FF-F64C-4712-BBA4-AB6F1CEC691B}" destId="{2AA13F9D-AE43-4069-A4CE-813BA71B0617}" srcOrd="6" destOrd="0" parTransId="{A9210BA7-9AB6-4BE5-A89C-FCB7FEFD4C53}" sibTransId="{95C9320E-C79E-4977-9126-C21CF1263682}"/>
    <dgm:cxn modelId="{B42AD210-AC3D-4B80-9958-B933E15BC8DF}" srcId="{619D42FF-F64C-4712-BBA4-AB6F1CEC691B}" destId="{55B79795-6902-4A78-BE45-564D48FB6DAF}" srcOrd="0" destOrd="0" parTransId="{823B5C8A-4A8F-4DF8-BAD9-C49006058901}" sibTransId="{69F4B2AC-90D5-4AF0-A367-9C7151D0EE25}"/>
    <dgm:cxn modelId="{3987F2FE-C3E5-4A2F-90F4-3A3C04B651E7}" type="presParOf" srcId="{8129A2F7-F480-4CC7-94EC-207616A98BE2}" destId="{AFB3F241-680B-4382-949A-4F3B20A3BB25}" srcOrd="0" destOrd="0" presId="urn:microsoft.com/office/officeart/2005/8/layout/cycle3"/>
    <dgm:cxn modelId="{5229DEAF-259F-4A69-B817-8DCD29C99DB5}" type="presParOf" srcId="{AFB3F241-680B-4382-949A-4F3B20A3BB25}" destId="{C9EF002A-0050-477D-98B3-D24B66ED9613}" srcOrd="0" destOrd="0" presId="urn:microsoft.com/office/officeart/2005/8/layout/cycle3"/>
    <dgm:cxn modelId="{AB8B5A2E-31E0-414D-BAC2-BC8E102F49AD}" type="presParOf" srcId="{AFB3F241-680B-4382-949A-4F3B20A3BB25}" destId="{20BC69AB-7954-4746-9749-9785357A04BB}" srcOrd="1" destOrd="0" presId="urn:microsoft.com/office/officeart/2005/8/layout/cycle3"/>
    <dgm:cxn modelId="{FF23CEAE-CB3D-4E3B-B4BC-95164E9DA90F}" type="presParOf" srcId="{AFB3F241-680B-4382-949A-4F3B20A3BB25}" destId="{4122B66E-6AA5-462B-A797-AAE7D425A4F8}" srcOrd="2" destOrd="0" presId="urn:microsoft.com/office/officeart/2005/8/layout/cycle3"/>
    <dgm:cxn modelId="{59C720AF-B919-4622-ABC1-266F8D55A317}" type="presParOf" srcId="{AFB3F241-680B-4382-949A-4F3B20A3BB25}" destId="{8C6FE609-1523-423F-885C-12014B9CD09C}" srcOrd="3" destOrd="0" presId="urn:microsoft.com/office/officeart/2005/8/layout/cycle3"/>
    <dgm:cxn modelId="{7B88C9FB-15A2-4F3D-A606-776050832CB4}" type="presParOf" srcId="{AFB3F241-680B-4382-949A-4F3B20A3BB25}" destId="{CA959270-741A-4E1E-A2DE-694D33AD935C}" srcOrd="4" destOrd="0" presId="urn:microsoft.com/office/officeart/2005/8/layout/cycle3"/>
    <dgm:cxn modelId="{B1F1175E-7B54-45CE-AA1B-263D9619FB25}" type="presParOf" srcId="{AFB3F241-680B-4382-949A-4F3B20A3BB25}" destId="{321F6174-3288-4647-BA78-2CD4C2B888C5}" srcOrd="5" destOrd="0" presId="urn:microsoft.com/office/officeart/2005/8/layout/cycle3"/>
    <dgm:cxn modelId="{E85E9B9A-9A62-4027-930D-ADE32F11CA1E}" type="presParOf" srcId="{AFB3F241-680B-4382-949A-4F3B20A3BB25}" destId="{3C6C9E99-0484-43BA-9BEC-86D48A68B213}" srcOrd="6" destOrd="0" presId="urn:microsoft.com/office/officeart/2005/8/layout/cycle3"/>
    <dgm:cxn modelId="{0803DA94-64DE-4B08-A658-A22019F9EDF3}" type="presParOf" srcId="{AFB3F241-680B-4382-949A-4F3B20A3BB25}" destId="{71AD78B6-D509-4F44-A721-B1A347187D23}" srcOrd="7" destOrd="0" presId="urn:microsoft.com/office/officeart/2005/8/layout/cycle3"/>
    <dgm:cxn modelId="{EF69F758-9A8F-40F3-98B2-4BE6248EBBD4}" type="presParOf" srcId="{AFB3F241-680B-4382-949A-4F3B20A3BB25}" destId="{35EAA5C1-7D56-4D34-85C8-9A6A88E388EC}" srcOrd="8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9D42FF-F64C-4712-BBA4-AB6F1CEC691B}" type="doc">
      <dgm:prSet loTypeId="urn:microsoft.com/office/officeart/2005/8/layout/cycle3" loCatId="cycle" qsTypeId="urn:microsoft.com/office/officeart/2005/8/quickstyle/3d2#2" qsCatId="3D" csTypeId="urn:microsoft.com/office/officeart/2005/8/colors/colorful1#2" csCatId="colorful" phldr="1"/>
      <dgm:spPr/>
      <dgm:t>
        <a:bodyPr/>
        <a:lstStyle/>
        <a:p>
          <a:endParaRPr lang="cs-CZ"/>
        </a:p>
      </dgm:t>
    </dgm:pt>
    <dgm:pt modelId="{55B79795-6902-4A78-BE45-564D48FB6DAF}">
      <dgm:prSet/>
      <dgm:spPr/>
      <dgm:t>
        <a:bodyPr/>
        <a:lstStyle/>
        <a:p>
          <a:pPr rtl="0"/>
          <a:r>
            <a:rPr lang="cs-CZ" dirty="0" smtClean="0"/>
            <a:t>Platný stav v KN</a:t>
          </a:r>
          <a:endParaRPr lang="cs-CZ" dirty="0"/>
        </a:p>
      </dgm:t>
    </dgm:pt>
    <dgm:pt modelId="{823B5C8A-4A8F-4DF8-BAD9-C49006058901}" type="parTrans" cxnId="{B42AD210-AC3D-4B80-9958-B933E15BC8DF}">
      <dgm:prSet/>
      <dgm:spPr/>
      <dgm:t>
        <a:bodyPr/>
        <a:lstStyle/>
        <a:p>
          <a:endParaRPr lang="cs-CZ"/>
        </a:p>
      </dgm:t>
    </dgm:pt>
    <dgm:pt modelId="{69F4B2AC-90D5-4AF0-A367-9C7151D0EE25}" type="sibTrans" cxnId="{B42AD210-AC3D-4B80-9958-B933E15BC8DF}">
      <dgm:prSet/>
      <dgm:spPr/>
      <dgm:t>
        <a:bodyPr/>
        <a:lstStyle/>
        <a:p>
          <a:endParaRPr lang="cs-CZ"/>
        </a:p>
      </dgm:t>
    </dgm:pt>
    <dgm:pt modelId="{32BC7A0A-771A-48E3-BB7C-DFD9ED19D0FB}">
      <dgm:prSet/>
      <dgm:spPr/>
      <dgm:t>
        <a:bodyPr/>
        <a:lstStyle/>
        <a:p>
          <a:pPr rtl="0"/>
          <a:r>
            <a:rPr lang="cs-CZ" dirty="0" smtClean="0"/>
            <a:t>Potvrzení GP</a:t>
          </a:r>
          <a:endParaRPr lang="cs-CZ" dirty="0"/>
        </a:p>
      </dgm:t>
    </dgm:pt>
    <dgm:pt modelId="{FC23F83B-4DE6-418D-99BB-4F6F857DF0FF}" type="parTrans" cxnId="{B14E93D9-7821-4911-8CC2-019E8110E9D9}">
      <dgm:prSet/>
      <dgm:spPr/>
      <dgm:t>
        <a:bodyPr/>
        <a:lstStyle/>
        <a:p>
          <a:endParaRPr lang="cs-CZ"/>
        </a:p>
      </dgm:t>
    </dgm:pt>
    <dgm:pt modelId="{658B66B9-E5F4-489F-9A56-9E64F28F5990}" type="sibTrans" cxnId="{B14E93D9-7821-4911-8CC2-019E8110E9D9}">
      <dgm:prSet/>
      <dgm:spPr/>
      <dgm:t>
        <a:bodyPr/>
        <a:lstStyle/>
        <a:p>
          <a:endParaRPr lang="cs-CZ"/>
        </a:p>
      </dgm:t>
    </dgm:pt>
    <dgm:pt modelId="{0C9858AA-3597-4829-A60F-CF70327DABB4}">
      <dgm:prSet/>
      <dgm:spPr/>
      <dgm:t>
        <a:bodyPr/>
        <a:lstStyle/>
        <a:p>
          <a:pPr rtl="0"/>
          <a:r>
            <a:rPr lang="cs-CZ" dirty="0" smtClean="0"/>
            <a:t>Návrh na vklad </a:t>
          </a:r>
          <a:endParaRPr lang="cs-CZ" dirty="0"/>
        </a:p>
      </dgm:t>
    </dgm:pt>
    <dgm:pt modelId="{A6CA8AFC-9225-4C26-8BF3-A904EC225470}" type="parTrans" cxnId="{57984A7E-B758-458D-8E1E-E1751CB59410}">
      <dgm:prSet/>
      <dgm:spPr/>
      <dgm:t>
        <a:bodyPr/>
        <a:lstStyle/>
        <a:p>
          <a:endParaRPr lang="cs-CZ"/>
        </a:p>
      </dgm:t>
    </dgm:pt>
    <dgm:pt modelId="{41DD98DE-ECB4-491C-BEBB-6CB8B609B41F}" type="sibTrans" cxnId="{57984A7E-B758-458D-8E1E-E1751CB59410}">
      <dgm:prSet/>
      <dgm:spPr/>
      <dgm:t>
        <a:bodyPr/>
        <a:lstStyle/>
        <a:p>
          <a:endParaRPr lang="cs-CZ"/>
        </a:p>
      </dgm:t>
    </dgm:pt>
    <dgm:pt modelId="{3EA70867-237D-475B-8660-9DF93B57134B}">
      <dgm:prSet/>
      <dgm:spPr/>
      <dgm:t>
        <a:bodyPr/>
        <a:lstStyle/>
        <a:p>
          <a:pPr rtl="0"/>
          <a:r>
            <a:rPr lang="cs-CZ" dirty="0" smtClean="0"/>
            <a:t>Příprava budoucího stavu</a:t>
          </a:r>
          <a:endParaRPr lang="cs-CZ" dirty="0"/>
        </a:p>
      </dgm:t>
    </dgm:pt>
    <dgm:pt modelId="{D4F86B36-6838-49D8-8978-25784F4AAA5A}" type="parTrans" cxnId="{FE9871E7-579F-4C52-B062-A0E87F80E54B}">
      <dgm:prSet/>
      <dgm:spPr/>
      <dgm:t>
        <a:bodyPr/>
        <a:lstStyle/>
        <a:p>
          <a:endParaRPr lang="cs-CZ"/>
        </a:p>
      </dgm:t>
    </dgm:pt>
    <dgm:pt modelId="{4EBDFE6E-E5EA-4393-BAE9-BB1FB3772796}" type="sibTrans" cxnId="{FE9871E7-579F-4C52-B062-A0E87F80E54B}">
      <dgm:prSet/>
      <dgm:spPr/>
      <dgm:t>
        <a:bodyPr/>
        <a:lstStyle/>
        <a:p>
          <a:endParaRPr lang="cs-CZ"/>
        </a:p>
      </dgm:t>
    </dgm:pt>
    <dgm:pt modelId="{2AA13F9D-AE43-4069-A4CE-813BA71B0617}">
      <dgm:prSet/>
      <dgm:spPr/>
      <dgm:t>
        <a:bodyPr/>
        <a:lstStyle/>
        <a:p>
          <a:pPr rtl="0"/>
          <a:r>
            <a:rPr lang="cs-CZ" dirty="0" smtClean="0"/>
            <a:t>Kontrola budoucího stavu</a:t>
          </a:r>
          <a:endParaRPr lang="cs-CZ" dirty="0"/>
        </a:p>
      </dgm:t>
    </dgm:pt>
    <dgm:pt modelId="{A9210BA7-9AB6-4BE5-A89C-FCB7FEFD4C53}" type="parTrans" cxnId="{32E1373C-2C2A-4732-AC92-EFE2254AF075}">
      <dgm:prSet/>
      <dgm:spPr/>
      <dgm:t>
        <a:bodyPr/>
        <a:lstStyle/>
        <a:p>
          <a:endParaRPr lang="cs-CZ"/>
        </a:p>
      </dgm:t>
    </dgm:pt>
    <dgm:pt modelId="{95C9320E-C79E-4977-9126-C21CF1263682}" type="sibTrans" cxnId="{32E1373C-2C2A-4732-AC92-EFE2254AF075}">
      <dgm:prSet/>
      <dgm:spPr/>
      <dgm:t>
        <a:bodyPr/>
        <a:lstStyle/>
        <a:p>
          <a:endParaRPr lang="cs-CZ"/>
        </a:p>
      </dgm:t>
    </dgm:pt>
    <dgm:pt modelId="{F941FBF2-FF0E-447C-A4D9-A31349F449FD}">
      <dgm:prSet/>
      <dgm:spPr/>
      <dgm:t>
        <a:bodyPr/>
        <a:lstStyle/>
        <a:p>
          <a:pPr rtl="0"/>
          <a:r>
            <a:rPr lang="cs-CZ" dirty="0" smtClean="0"/>
            <a:t>Provedení změny</a:t>
          </a:r>
          <a:endParaRPr lang="cs-CZ" dirty="0"/>
        </a:p>
      </dgm:t>
    </dgm:pt>
    <dgm:pt modelId="{24359096-FBA9-4AA5-9743-8F7CC5952977}" type="parTrans" cxnId="{CD38FF39-670A-4B4A-A81F-CA5941CA37AB}">
      <dgm:prSet/>
      <dgm:spPr/>
      <dgm:t>
        <a:bodyPr/>
        <a:lstStyle/>
        <a:p>
          <a:endParaRPr lang="cs-CZ"/>
        </a:p>
      </dgm:t>
    </dgm:pt>
    <dgm:pt modelId="{B8BF332D-EDC1-440C-93AF-AC6AE5F256F9}" type="sibTrans" cxnId="{CD38FF39-670A-4B4A-A81F-CA5941CA37AB}">
      <dgm:prSet/>
      <dgm:spPr/>
      <dgm:t>
        <a:bodyPr/>
        <a:lstStyle/>
        <a:p>
          <a:endParaRPr lang="cs-CZ"/>
        </a:p>
      </dgm:t>
    </dgm:pt>
    <dgm:pt modelId="{ED8C9D2C-F42D-4EAA-82D1-064936683032}">
      <dgm:prSet/>
      <dgm:spPr/>
      <dgm:t>
        <a:bodyPr/>
        <a:lstStyle/>
        <a:p>
          <a:pPr rtl="0"/>
          <a:r>
            <a:rPr lang="cs-CZ" dirty="0" smtClean="0"/>
            <a:t>Kontrola náležitostí podání</a:t>
          </a:r>
          <a:endParaRPr lang="cs-CZ" dirty="0"/>
        </a:p>
      </dgm:t>
    </dgm:pt>
    <dgm:pt modelId="{BC41BC2D-0783-4683-8289-519EA703333E}" type="parTrans" cxnId="{81E0EEDE-3739-466F-A129-401BEE91D136}">
      <dgm:prSet/>
      <dgm:spPr/>
      <dgm:t>
        <a:bodyPr/>
        <a:lstStyle/>
        <a:p>
          <a:endParaRPr lang="cs-CZ"/>
        </a:p>
      </dgm:t>
    </dgm:pt>
    <dgm:pt modelId="{2CA57948-7DB6-4456-A323-CDE6D65C72B3}" type="sibTrans" cxnId="{81E0EEDE-3739-466F-A129-401BEE91D136}">
      <dgm:prSet/>
      <dgm:spPr/>
      <dgm:t>
        <a:bodyPr/>
        <a:lstStyle/>
        <a:p>
          <a:endParaRPr lang="cs-CZ"/>
        </a:p>
      </dgm:t>
    </dgm:pt>
    <dgm:pt modelId="{3E1074CE-3803-44CF-8D5E-BC5908C20914}">
      <dgm:prSet/>
      <dgm:spPr/>
      <dgm:t>
        <a:bodyPr/>
        <a:lstStyle/>
        <a:p>
          <a:pPr rtl="0"/>
          <a:r>
            <a:rPr lang="cs-CZ" dirty="0" smtClean="0"/>
            <a:t>Podklady pro měření</a:t>
          </a:r>
          <a:endParaRPr lang="cs-CZ" dirty="0"/>
        </a:p>
      </dgm:t>
    </dgm:pt>
    <dgm:pt modelId="{88DEB59F-1273-4C10-A58F-B4C34BB3AED3}" type="sibTrans" cxnId="{59567F98-3B94-43E4-9F56-C335BEFE4BF0}">
      <dgm:prSet/>
      <dgm:spPr/>
      <dgm:t>
        <a:bodyPr/>
        <a:lstStyle/>
        <a:p>
          <a:endParaRPr lang="cs-CZ"/>
        </a:p>
      </dgm:t>
    </dgm:pt>
    <dgm:pt modelId="{B7335BEA-1450-4630-80C4-DECDFE8A660D}" type="parTrans" cxnId="{59567F98-3B94-43E4-9F56-C335BEFE4BF0}">
      <dgm:prSet/>
      <dgm:spPr/>
      <dgm:t>
        <a:bodyPr/>
        <a:lstStyle/>
        <a:p>
          <a:endParaRPr lang="cs-CZ"/>
        </a:p>
      </dgm:t>
    </dgm:pt>
    <dgm:pt modelId="{8129A2F7-F480-4CC7-94EC-207616A98BE2}" type="pres">
      <dgm:prSet presAssocID="{619D42FF-F64C-4712-BBA4-AB6F1CEC691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AFB3F241-680B-4382-949A-4F3B20A3BB25}" type="pres">
      <dgm:prSet presAssocID="{619D42FF-F64C-4712-BBA4-AB6F1CEC691B}" presName="cycle" presStyleCnt="0"/>
      <dgm:spPr/>
    </dgm:pt>
    <dgm:pt modelId="{C9EF002A-0050-477D-98B3-D24B66ED9613}" type="pres">
      <dgm:prSet presAssocID="{55B79795-6902-4A78-BE45-564D48FB6DAF}" presName="nodeFirst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0BC69AB-7954-4746-9749-9785357A04BB}" type="pres">
      <dgm:prSet presAssocID="{69F4B2AC-90D5-4AF0-A367-9C7151D0EE25}" presName="sibTransFirstNode" presStyleLbl="bgShp" presStyleIdx="0" presStyleCnt="1"/>
      <dgm:spPr/>
      <dgm:t>
        <a:bodyPr/>
        <a:lstStyle/>
        <a:p>
          <a:endParaRPr lang="cs-CZ"/>
        </a:p>
      </dgm:t>
    </dgm:pt>
    <dgm:pt modelId="{4122B66E-6AA5-462B-A797-AAE7D425A4F8}" type="pres">
      <dgm:prSet presAssocID="{3E1074CE-3803-44CF-8D5E-BC5908C20914}" presName="nodeFollowingNodes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C6FE609-1523-423F-885C-12014B9CD09C}" type="pres">
      <dgm:prSet presAssocID="{32BC7A0A-771A-48E3-BB7C-DFD9ED19D0FB}" presName="nodeFollowingNodes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A959270-741A-4E1E-A2DE-694D33AD935C}" type="pres">
      <dgm:prSet presAssocID="{0C9858AA-3597-4829-A60F-CF70327DABB4}" presName="nodeFollowingNodes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21F6174-3288-4647-BA78-2CD4C2B888C5}" type="pres">
      <dgm:prSet presAssocID="{ED8C9D2C-F42D-4EAA-82D1-064936683032}" presName="nodeFollowingNodes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C6C9E99-0484-43BA-9BEC-86D48A68B213}" type="pres">
      <dgm:prSet presAssocID="{3EA70867-237D-475B-8660-9DF93B57134B}" presName="nodeFollowingNodes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1AD78B6-D509-4F44-A721-B1A347187D23}" type="pres">
      <dgm:prSet presAssocID="{2AA13F9D-AE43-4069-A4CE-813BA71B0617}" presName="nodeFollowingNodes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5EAA5C1-7D56-4D34-85C8-9A6A88E388EC}" type="pres">
      <dgm:prSet presAssocID="{F941FBF2-FF0E-447C-A4D9-A31349F449FD}" presName="nodeFollowingNodes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E9871E7-579F-4C52-B062-A0E87F80E54B}" srcId="{619D42FF-F64C-4712-BBA4-AB6F1CEC691B}" destId="{3EA70867-237D-475B-8660-9DF93B57134B}" srcOrd="5" destOrd="0" parTransId="{D4F86B36-6838-49D8-8978-25784F4AAA5A}" sibTransId="{4EBDFE6E-E5EA-4393-BAE9-BB1FB3772796}"/>
    <dgm:cxn modelId="{B42AD210-AC3D-4B80-9958-B933E15BC8DF}" srcId="{619D42FF-F64C-4712-BBA4-AB6F1CEC691B}" destId="{55B79795-6902-4A78-BE45-564D48FB6DAF}" srcOrd="0" destOrd="0" parTransId="{823B5C8A-4A8F-4DF8-BAD9-C49006058901}" sibTransId="{69F4B2AC-90D5-4AF0-A367-9C7151D0EE25}"/>
    <dgm:cxn modelId="{59567F98-3B94-43E4-9F56-C335BEFE4BF0}" srcId="{619D42FF-F64C-4712-BBA4-AB6F1CEC691B}" destId="{3E1074CE-3803-44CF-8D5E-BC5908C20914}" srcOrd="1" destOrd="0" parTransId="{B7335BEA-1450-4630-80C4-DECDFE8A660D}" sibTransId="{88DEB59F-1273-4C10-A58F-B4C34BB3AED3}"/>
    <dgm:cxn modelId="{D04BC257-5E98-4028-AD5B-D212152117B2}" type="presOf" srcId="{3E1074CE-3803-44CF-8D5E-BC5908C20914}" destId="{4122B66E-6AA5-462B-A797-AAE7D425A4F8}" srcOrd="0" destOrd="0" presId="urn:microsoft.com/office/officeart/2005/8/layout/cycle3"/>
    <dgm:cxn modelId="{B8DCD3A7-E120-4D3D-B3DD-B18C09EA70E6}" type="presOf" srcId="{0C9858AA-3597-4829-A60F-CF70327DABB4}" destId="{CA959270-741A-4E1E-A2DE-694D33AD935C}" srcOrd="0" destOrd="0" presId="urn:microsoft.com/office/officeart/2005/8/layout/cycle3"/>
    <dgm:cxn modelId="{301BD36F-EF3D-4D23-8365-8288BFF254AB}" type="presOf" srcId="{32BC7A0A-771A-48E3-BB7C-DFD9ED19D0FB}" destId="{8C6FE609-1523-423F-885C-12014B9CD09C}" srcOrd="0" destOrd="0" presId="urn:microsoft.com/office/officeart/2005/8/layout/cycle3"/>
    <dgm:cxn modelId="{57984A7E-B758-458D-8E1E-E1751CB59410}" srcId="{619D42FF-F64C-4712-BBA4-AB6F1CEC691B}" destId="{0C9858AA-3597-4829-A60F-CF70327DABB4}" srcOrd="3" destOrd="0" parTransId="{A6CA8AFC-9225-4C26-8BF3-A904EC225470}" sibTransId="{41DD98DE-ECB4-491C-BEBB-6CB8B609B41F}"/>
    <dgm:cxn modelId="{32E1373C-2C2A-4732-AC92-EFE2254AF075}" srcId="{619D42FF-F64C-4712-BBA4-AB6F1CEC691B}" destId="{2AA13F9D-AE43-4069-A4CE-813BA71B0617}" srcOrd="6" destOrd="0" parTransId="{A9210BA7-9AB6-4BE5-A89C-FCB7FEFD4C53}" sibTransId="{95C9320E-C79E-4977-9126-C21CF1263682}"/>
    <dgm:cxn modelId="{CA51487E-4A58-462F-8B5E-8756253367D5}" type="presOf" srcId="{2AA13F9D-AE43-4069-A4CE-813BA71B0617}" destId="{71AD78B6-D509-4F44-A721-B1A347187D23}" srcOrd="0" destOrd="0" presId="urn:microsoft.com/office/officeart/2005/8/layout/cycle3"/>
    <dgm:cxn modelId="{CD38FF39-670A-4B4A-A81F-CA5941CA37AB}" srcId="{619D42FF-F64C-4712-BBA4-AB6F1CEC691B}" destId="{F941FBF2-FF0E-447C-A4D9-A31349F449FD}" srcOrd="7" destOrd="0" parTransId="{24359096-FBA9-4AA5-9743-8F7CC5952977}" sibTransId="{B8BF332D-EDC1-440C-93AF-AC6AE5F256F9}"/>
    <dgm:cxn modelId="{B14E93D9-7821-4911-8CC2-019E8110E9D9}" srcId="{619D42FF-F64C-4712-BBA4-AB6F1CEC691B}" destId="{32BC7A0A-771A-48E3-BB7C-DFD9ED19D0FB}" srcOrd="2" destOrd="0" parTransId="{FC23F83B-4DE6-418D-99BB-4F6F857DF0FF}" sibTransId="{658B66B9-E5F4-489F-9A56-9E64F28F5990}"/>
    <dgm:cxn modelId="{739B4272-7086-4ACB-B732-EABF7FFA9583}" type="presOf" srcId="{55B79795-6902-4A78-BE45-564D48FB6DAF}" destId="{C9EF002A-0050-477D-98B3-D24B66ED9613}" srcOrd="0" destOrd="0" presId="urn:microsoft.com/office/officeart/2005/8/layout/cycle3"/>
    <dgm:cxn modelId="{33FF314A-B68B-4C49-8542-58035794BC40}" type="presOf" srcId="{69F4B2AC-90D5-4AF0-A367-9C7151D0EE25}" destId="{20BC69AB-7954-4746-9749-9785357A04BB}" srcOrd="0" destOrd="0" presId="urn:microsoft.com/office/officeart/2005/8/layout/cycle3"/>
    <dgm:cxn modelId="{31A8C947-AF25-4808-9470-69A0CDBFBAA3}" type="presOf" srcId="{ED8C9D2C-F42D-4EAA-82D1-064936683032}" destId="{321F6174-3288-4647-BA78-2CD4C2B888C5}" srcOrd="0" destOrd="0" presId="urn:microsoft.com/office/officeart/2005/8/layout/cycle3"/>
    <dgm:cxn modelId="{54134553-9AB8-41AA-A133-A9ACD074929B}" type="presOf" srcId="{F941FBF2-FF0E-447C-A4D9-A31349F449FD}" destId="{35EAA5C1-7D56-4D34-85C8-9A6A88E388EC}" srcOrd="0" destOrd="0" presId="urn:microsoft.com/office/officeart/2005/8/layout/cycle3"/>
    <dgm:cxn modelId="{FE896458-8F30-4A8D-BB68-8FD5D3FF4D04}" type="presOf" srcId="{3EA70867-237D-475B-8660-9DF93B57134B}" destId="{3C6C9E99-0484-43BA-9BEC-86D48A68B213}" srcOrd="0" destOrd="0" presId="urn:microsoft.com/office/officeart/2005/8/layout/cycle3"/>
    <dgm:cxn modelId="{FD137ED9-7DC4-47A4-A9D6-7ED6C5D60F5F}" type="presOf" srcId="{619D42FF-F64C-4712-BBA4-AB6F1CEC691B}" destId="{8129A2F7-F480-4CC7-94EC-207616A98BE2}" srcOrd="0" destOrd="0" presId="urn:microsoft.com/office/officeart/2005/8/layout/cycle3"/>
    <dgm:cxn modelId="{81E0EEDE-3739-466F-A129-401BEE91D136}" srcId="{619D42FF-F64C-4712-BBA4-AB6F1CEC691B}" destId="{ED8C9D2C-F42D-4EAA-82D1-064936683032}" srcOrd="4" destOrd="0" parTransId="{BC41BC2D-0783-4683-8289-519EA703333E}" sibTransId="{2CA57948-7DB6-4456-A323-CDE6D65C72B3}"/>
    <dgm:cxn modelId="{4D9BBAE7-9BE8-4CCF-82C0-77CB16D4829B}" type="presParOf" srcId="{8129A2F7-F480-4CC7-94EC-207616A98BE2}" destId="{AFB3F241-680B-4382-949A-4F3B20A3BB25}" srcOrd="0" destOrd="0" presId="urn:microsoft.com/office/officeart/2005/8/layout/cycle3"/>
    <dgm:cxn modelId="{B6471C4A-28C9-4827-99C5-619EAEBC7AA4}" type="presParOf" srcId="{AFB3F241-680B-4382-949A-4F3B20A3BB25}" destId="{C9EF002A-0050-477D-98B3-D24B66ED9613}" srcOrd="0" destOrd="0" presId="urn:microsoft.com/office/officeart/2005/8/layout/cycle3"/>
    <dgm:cxn modelId="{64288A73-450E-4ECA-B56C-EF6E390E750C}" type="presParOf" srcId="{AFB3F241-680B-4382-949A-4F3B20A3BB25}" destId="{20BC69AB-7954-4746-9749-9785357A04BB}" srcOrd="1" destOrd="0" presId="urn:microsoft.com/office/officeart/2005/8/layout/cycle3"/>
    <dgm:cxn modelId="{4ADD2D70-0ECC-49E0-8345-2898BDEEBE5B}" type="presParOf" srcId="{AFB3F241-680B-4382-949A-4F3B20A3BB25}" destId="{4122B66E-6AA5-462B-A797-AAE7D425A4F8}" srcOrd="2" destOrd="0" presId="urn:microsoft.com/office/officeart/2005/8/layout/cycle3"/>
    <dgm:cxn modelId="{40D91A03-7D54-4CBD-B397-4FC443C4272A}" type="presParOf" srcId="{AFB3F241-680B-4382-949A-4F3B20A3BB25}" destId="{8C6FE609-1523-423F-885C-12014B9CD09C}" srcOrd="3" destOrd="0" presId="urn:microsoft.com/office/officeart/2005/8/layout/cycle3"/>
    <dgm:cxn modelId="{D280268D-4CE2-4E24-B266-6927C456E1B3}" type="presParOf" srcId="{AFB3F241-680B-4382-949A-4F3B20A3BB25}" destId="{CA959270-741A-4E1E-A2DE-694D33AD935C}" srcOrd="4" destOrd="0" presId="urn:microsoft.com/office/officeart/2005/8/layout/cycle3"/>
    <dgm:cxn modelId="{CD0286AB-487F-47CA-8F3C-712EDDE8E148}" type="presParOf" srcId="{AFB3F241-680B-4382-949A-4F3B20A3BB25}" destId="{321F6174-3288-4647-BA78-2CD4C2B888C5}" srcOrd="5" destOrd="0" presId="urn:microsoft.com/office/officeart/2005/8/layout/cycle3"/>
    <dgm:cxn modelId="{516B3D4A-65CB-4BC8-B953-FC77A3A55E21}" type="presParOf" srcId="{AFB3F241-680B-4382-949A-4F3B20A3BB25}" destId="{3C6C9E99-0484-43BA-9BEC-86D48A68B213}" srcOrd="6" destOrd="0" presId="urn:microsoft.com/office/officeart/2005/8/layout/cycle3"/>
    <dgm:cxn modelId="{8FD16446-A8FA-470A-9B7A-7730BADA9319}" type="presParOf" srcId="{AFB3F241-680B-4382-949A-4F3B20A3BB25}" destId="{71AD78B6-D509-4F44-A721-B1A347187D23}" srcOrd="7" destOrd="0" presId="urn:microsoft.com/office/officeart/2005/8/layout/cycle3"/>
    <dgm:cxn modelId="{A29E52EA-F3E8-403D-90A6-193800DB8300}" type="presParOf" srcId="{AFB3F241-680B-4382-949A-4F3B20A3BB25}" destId="{35EAA5C1-7D56-4D34-85C8-9A6A88E388EC}" srcOrd="8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E25190-7105-4C4C-A7A1-BEA50E86894B}">
      <dsp:nvSpPr>
        <dsp:cNvPr id="0" name=""/>
        <dsp:cNvSpPr/>
      </dsp:nvSpPr>
      <dsp:spPr>
        <a:xfrm>
          <a:off x="6375967" y="2331434"/>
          <a:ext cx="387897" cy="712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2273"/>
              </a:lnTo>
              <a:lnTo>
                <a:pt x="387897" y="712273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2AF319-389E-435B-ACD5-2C5E86536E83}">
      <dsp:nvSpPr>
        <dsp:cNvPr id="0" name=""/>
        <dsp:cNvSpPr/>
      </dsp:nvSpPr>
      <dsp:spPr>
        <a:xfrm>
          <a:off x="5923984" y="1545616"/>
          <a:ext cx="1381185" cy="2134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265"/>
              </a:lnTo>
              <a:lnTo>
                <a:pt x="1381185" y="93265"/>
              </a:lnTo>
              <a:lnTo>
                <a:pt x="1381185" y="213460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C46927-EBA8-4012-BFF1-132BAB40FBA0}">
      <dsp:nvSpPr>
        <dsp:cNvPr id="0" name=""/>
        <dsp:cNvSpPr/>
      </dsp:nvSpPr>
      <dsp:spPr>
        <a:xfrm>
          <a:off x="4014097" y="2331434"/>
          <a:ext cx="219510" cy="7236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3614"/>
              </a:lnTo>
              <a:lnTo>
                <a:pt x="219510" y="723614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9EBDE8-565B-44D9-94C0-5626CFAA8BE5}">
      <dsp:nvSpPr>
        <dsp:cNvPr id="0" name=""/>
        <dsp:cNvSpPr/>
      </dsp:nvSpPr>
      <dsp:spPr>
        <a:xfrm>
          <a:off x="4925625" y="1545616"/>
          <a:ext cx="998358" cy="213460"/>
        </a:xfrm>
        <a:custGeom>
          <a:avLst/>
          <a:gdLst/>
          <a:ahLst/>
          <a:cxnLst/>
          <a:rect l="0" t="0" r="0" b="0"/>
          <a:pathLst>
            <a:path>
              <a:moveTo>
                <a:pt x="998358" y="0"/>
              </a:moveTo>
              <a:lnTo>
                <a:pt x="998358" y="93265"/>
              </a:lnTo>
              <a:lnTo>
                <a:pt x="0" y="93265"/>
              </a:lnTo>
              <a:lnTo>
                <a:pt x="0" y="213460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DAE25F-2F5B-468F-9A27-C8C0BE092634}">
      <dsp:nvSpPr>
        <dsp:cNvPr id="0" name=""/>
        <dsp:cNvSpPr/>
      </dsp:nvSpPr>
      <dsp:spPr>
        <a:xfrm>
          <a:off x="4184720" y="741201"/>
          <a:ext cx="1739263" cy="2320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861"/>
              </a:lnTo>
              <a:lnTo>
                <a:pt x="1739263" y="111861"/>
              </a:lnTo>
              <a:lnTo>
                <a:pt x="1739263" y="232056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4B18CF-0A01-4537-829F-C831D6CA7EB3}">
      <dsp:nvSpPr>
        <dsp:cNvPr id="0" name=""/>
        <dsp:cNvSpPr/>
      </dsp:nvSpPr>
      <dsp:spPr>
        <a:xfrm>
          <a:off x="547177" y="1545616"/>
          <a:ext cx="310077" cy="26427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2776"/>
              </a:lnTo>
              <a:lnTo>
                <a:pt x="310077" y="2642776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ECDE75-015B-490F-A832-F030D587EEB1}">
      <dsp:nvSpPr>
        <dsp:cNvPr id="0" name=""/>
        <dsp:cNvSpPr/>
      </dsp:nvSpPr>
      <dsp:spPr>
        <a:xfrm>
          <a:off x="547177" y="1545616"/>
          <a:ext cx="310077" cy="19283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8399"/>
              </a:lnTo>
              <a:lnTo>
                <a:pt x="310077" y="1928399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807325-AC57-46D7-BB65-C2F085D190BD}">
      <dsp:nvSpPr>
        <dsp:cNvPr id="0" name=""/>
        <dsp:cNvSpPr/>
      </dsp:nvSpPr>
      <dsp:spPr>
        <a:xfrm>
          <a:off x="547177" y="1545616"/>
          <a:ext cx="310077" cy="1225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5160"/>
              </a:lnTo>
              <a:lnTo>
                <a:pt x="310077" y="1225160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EBBA75-2C47-471C-8F5B-3B794583E01D}">
      <dsp:nvSpPr>
        <dsp:cNvPr id="0" name=""/>
        <dsp:cNvSpPr/>
      </dsp:nvSpPr>
      <dsp:spPr>
        <a:xfrm>
          <a:off x="547177" y="1545616"/>
          <a:ext cx="310077" cy="49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9639"/>
              </a:lnTo>
              <a:lnTo>
                <a:pt x="310077" y="499639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F58C8C-19EB-46A6-BED9-C7E1813B4B11}">
      <dsp:nvSpPr>
        <dsp:cNvPr id="0" name=""/>
        <dsp:cNvSpPr/>
      </dsp:nvSpPr>
      <dsp:spPr>
        <a:xfrm>
          <a:off x="1878610" y="741201"/>
          <a:ext cx="2306109" cy="232056"/>
        </a:xfrm>
        <a:custGeom>
          <a:avLst/>
          <a:gdLst/>
          <a:ahLst/>
          <a:cxnLst/>
          <a:rect l="0" t="0" r="0" b="0"/>
          <a:pathLst>
            <a:path>
              <a:moveTo>
                <a:pt x="2306109" y="0"/>
              </a:moveTo>
              <a:lnTo>
                <a:pt x="2306109" y="111861"/>
              </a:lnTo>
              <a:lnTo>
                <a:pt x="0" y="111861"/>
              </a:lnTo>
              <a:lnTo>
                <a:pt x="0" y="232056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351B20-62DC-42E3-B7AC-7E96DBA396BE}">
      <dsp:nvSpPr>
        <dsp:cNvPr id="0" name=""/>
        <dsp:cNvSpPr/>
      </dsp:nvSpPr>
      <dsp:spPr>
        <a:xfrm>
          <a:off x="2314294" y="168843"/>
          <a:ext cx="3740850" cy="5723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Protokol / řízení</a:t>
          </a:r>
          <a:endParaRPr lang="cs-CZ" sz="2100" kern="1200" dirty="0"/>
        </a:p>
      </dsp:txBody>
      <dsp:txXfrm>
        <a:off x="2314294" y="168843"/>
        <a:ext cx="3740850" cy="572357"/>
      </dsp:txXfrm>
    </dsp:sp>
    <dsp:sp modelId="{6352755E-663F-4CFF-8A4D-2C490B991B93}">
      <dsp:nvSpPr>
        <dsp:cNvPr id="0" name=""/>
        <dsp:cNvSpPr/>
      </dsp:nvSpPr>
      <dsp:spPr>
        <a:xfrm>
          <a:off x="214319" y="973258"/>
          <a:ext cx="3328581" cy="5723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Statické údaje</a:t>
          </a:r>
          <a:endParaRPr lang="cs-CZ" sz="2100" kern="1200" dirty="0"/>
        </a:p>
      </dsp:txBody>
      <dsp:txXfrm>
        <a:off x="214319" y="973258"/>
        <a:ext cx="3328581" cy="572357"/>
      </dsp:txXfrm>
    </dsp:sp>
    <dsp:sp modelId="{451F9C6D-A043-47B6-80BB-785277A19D00}">
      <dsp:nvSpPr>
        <dsp:cNvPr id="0" name=""/>
        <dsp:cNvSpPr/>
      </dsp:nvSpPr>
      <dsp:spPr>
        <a:xfrm>
          <a:off x="857254" y="1759077"/>
          <a:ext cx="2587584" cy="5723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přijetí</a:t>
          </a:r>
          <a:endParaRPr lang="cs-CZ" sz="2100" kern="1200" dirty="0"/>
        </a:p>
      </dsp:txBody>
      <dsp:txXfrm>
        <a:off x="857254" y="1759077"/>
        <a:ext cx="2587584" cy="572357"/>
      </dsp:txXfrm>
    </dsp:sp>
    <dsp:sp modelId="{CA96E7F9-17BF-4656-B902-734F44248628}">
      <dsp:nvSpPr>
        <dsp:cNvPr id="0" name=""/>
        <dsp:cNvSpPr/>
      </dsp:nvSpPr>
      <dsp:spPr>
        <a:xfrm>
          <a:off x="857254" y="2484597"/>
          <a:ext cx="2587584" cy="5723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k.</a:t>
          </a:r>
          <a:r>
            <a:rPr lang="cs-CZ" sz="2100" kern="1200" dirty="0" err="1" smtClean="0"/>
            <a:t>ú</a:t>
          </a:r>
          <a:r>
            <a:rPr lang="cs-CZ" sz="2100" kern="1200" dirty="0" smtClean="0"/>
            <a:t>. + nemovitosti</a:t>
          </a:r>
          <a:endParaRPr lang="cs-CZ" sz="2100" kern="1200" dirty="0"/>
        </a:p>
      </dsp:txBody>
      <dsp:txXfrm>
        <a:off x="857254" y="2484597"/>
        <a:ext cx="2587584" cy="572357"/>
      </dsp:txXfrm>
    </dsp:sp>
    <dsp:sp modelId="{4DFFA375-ADB7-40DE-88A3-41C81377FDE2}">
      <dsp:nvSpPr>
        <dsp:cNvPr id="0" name=""/>
        <dsp:cNvSpPr/>
      </dsp:nvSpPr>
      <dsp:spPr>
        <a:xfrm>
          <a:off x="857254" y="3187836"/>
          <a:ext cx="2587584" cy="5723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účastníci řízení</a:t>
          </a:r>
          <a:endParaRPr lang="cs-CZ" sz="2100" kern="1200" dirty="0"/>
        </a:p>
      </dsp:txBody>
      <dsp:txXfrm>
        <a:off x="857254" y="3187836"/>
        <a:ext cx="2587584" cy="572357"/>
      </dsp:txXfrm>
    </dsp:sp>
    <dsp:sp modelId="{CA00E498-0D74-4AEA-993C-A39478CCA8AF}">
      <dsp:nvSpPr>
        <dsp:cNvPr id="0" name=""/>
        <dsp:cNvSpPr/>
      </dsp:nvSpPr>
      <dsp:spPr>
        <a:xfrm>
          <a:off x="857254" y="3902213"/>
          <a:ext cx="2615469" cy="5723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dokumenty/listiny</a:t>
          </a:r>
          <a:endParaRPr lang="cs-CZ" sz="2100" kern="1200" dirty="0"/>
        </a:p>
      </dsp:txBody>
      <dsp:txXfrm>
        <a:off x="857254" y="3902213"/>
        <a:ext cx="2615469" cy="572357"/>
      </dsp:txXfrm>
    </dsp:sp>
    <dsp:sp modelId="{6411EC58-DFD6-46B4-9C49-A8F01CAE6867}">
      <dsp:nvSpPr>
        <dsp:cNvPr id="0" name=""/>
        <dsp:cNvSpPr/>
      </dsp:nvSpPr>
      <dsp:spPr>
        <a:xfrm>
          <a:off x="3643338" y="973258"/>
          <a:ext cx="4561291" cy="5723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Procesní údaje</a:t>
          </a:r>
          <a:endParaRPr lang="cs-CZ" sz="2100" kern="1200" dirty="0"/>
        </a:p>
      </dsp:txBody>
      <dsp:txXfrm>
        <a:off x="3643338" y="973258"/>
        <a:ext cx="4561291" cy="572357"/>
      </dsp:txXfrm>
    </dsp:sp>
    <dsp:sp modelId="{A3312845-1C83-4C3B-BAEC-A4E555DBAC91}">
      <dsp:nvSpPr>
        <dsp:cNvPr id="0" name=""/>
        <dsp:cNvSpPr/>
      </dsp:nvSpPr>
      <dsp:spPr>
        <a:xfrm>
          <a:off x="3786215" y="1759077"/>
          <a:ext cx="2278819" cy="5723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události</a:t>
          </a:r>
          <a:endParaRPr lang="cs-CZ" sz="2100" kern="1200" dirty="0"/>
        </a:p>
      </dsp:txBody>
      <dsp:txXfrm>
        <a:off x="3786215" y="1759077"/>
        <a:ext cx="2278819" cy="572357"/>
      </dsp:txXfrm>
    </dsp:sp>
    <dsp:sp modelId="{9FFCCCDC-1388-43BE-A25C-843637E24935}">
      <dsp:nvSpPr>
        <dsp:cNvPr id="0" name=""/>
        <dsp:cNvSpPr/>
      </dsp:nvSpPr>
      <dsp:spPr>
        <a:xfrm>
          <a:off x="4233608" y="2607088"/>
          <a:ext cx="1935325" cy="8959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sdělení informativní povahy</a:t>
          </a:r>
          <a:endParaRPr lang="cs-CZ" sz="2100" kern="1200" dirty="0"/>
        </a:p>
      </dsp:txBody>
      <dsp:txXfrm>
        <a:off x="4233608" y="2607088"/>
        <a:ext cx="1935325" cy="895923"/>
      </dsp:txXfrm>
    </dsp:sp>
    <dsp:sp modelId="{5D2E2052-1725-44A0-A662-9B1915FA378E}">
      <dsp:nvSpPr>
        <dsp:cNvPr id="0" name=""/>
        <dsp:cNvSpPr/>
      </dsp:nvSpPr>
      <dsp:spPr>
        <a:xfrm>
          <a:off x="6143666" y="1759077"/>
          <a:ext cx="2323005" cy="5723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operace</a:t>
          </a:r>
          <a:endParaRPr lang="cs-CZ" sz="2100" kern="1200" dirty="0"/>
        </a:p>
      </dsp:txBody>
      <dsp:txXfrm>
        <a:off x="6143666" y="1759077"/>
        <a:ext cx="2323005" cy="572357"/>
      </dsp:txXfrm>
    </dsp:sp>
    <dsp:sp modelId="{E4F01021-EFEF-4FFE-9CD7-293FAB078060}">
      <dsp:nvSpPr>
        <dsp:cNvPr id="0" name=""/>
        <dsp:cNvSpPr/>
      </dsp:nvSpPr>
      <dsp:spPr>
        <a:xfrm>
          <a:off x="6763864" y="2607088"/>
          <a:ext cx="1895179" cy="8732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údaje o proběhnutých fázích</a:t>
          </a:r>
          <a:endParaRPr lang="cs-CZ" sz="2100" kern="1200" dirty="0"/>
        </a:p>
      </dsp:txBody>
      <dsp:txXfrm>
        <a:off x="6763864" y="2607088"/>
        <a:ext cx="1895179" cy="8732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BC69AB-7954-4746-9749-9785357A04BB}">
      <dsp:nvSpPr>
        <dsp:cNvPr id="0" name=""/>
        <dsp:cNvSpPr/>
      </dsp:nvSpPr>
      <dsp:spPr>
        <a:xfrm>
          <a:off x="1488160" y="-48132"/>
          <a:ext cx="5667616" cy="5667616"/>
        </a:xfrm>
        <a:prstGeom prst="circularArrow">
          <a:avLst>
            <a:gd name="adj1" fmla="val 5544"/>
            <a:gd name="adj2" fmla="val 330680"/>
            <a:gd name="adj3" fmla="val 14636682"/>
            <a:gd name="adj4" fmla="val 16881363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C9EF002A-0050-477D-98B3-D24B66ED9613}">
      <dsp:nvSpPr>
        <dsp:cNvPr id="0" name=""/>
        <dsp:cNvSpPr/>
      </dsp:nvSpPr>
      <dsp:spPr>
        <a:xfrm>
          <a:off x="3515820" y="1812"/>
          <a:ext cx="1612297" cy="80614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Platný stav v KN</a:t>
          </a:r>
          <a:endParaRPr lang="cs-CZ" sz="1500" kern="1200" dirty="0"/>
        </a:p>
      </dsp:txBody>
      <dsp:txXfrm>
        <a:off x="3555173" y="41165"/>
        <a:ext cx="1533591" cy="727442"/>
      </dsp:txXfrm>
    </dsp:sp>
    <dsp:sp modelId="{4122B66E-6AA5-462B-A797-AAE7D425A4F8}">
      <dsp:nvSpPr>
        <dsp:cNvPr id="0" name=""/>
        <dsp:cNvSpPr/>
      </dsp:nvSpPr>
      <dsp:spPr>
        <a:xfrm>
          <a:off x="5224822" y="709704"/>
          <a:ext cx="1612297" cy="80614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Podklady pro měření</a:t>
          </a:r>
          <a:endParaRPr lang="cs-CZ" sz="1500" kern="1200" dirty="0"/>
        </a:p>
      </dsp:txBody>
      <dsp:txXfrm>
        <a:off x="5264175" y="749057"/>
        <a:ext cx="1533591" cy="727442"/>
      </dsp:txXfrm>
    </dsp:sp>
    <dsp:sp modelId="{8C6FE609-1523-423F-885C-12014B9CD09C}">
      <dsp:nvSpPr>
        <dsp:cNvPr id="0" name=""/>
        <dsp:cNvSpPr/>
      </dsp:nvSpPr>
      <dsp:spPr>
        <a:xfrm>
          <a:off x="5932714" y="2418706"/>
          <a:ext cx="1612297" cy="80614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Potvrzení GP</a:t>
          </a:r>
          <a:endParaRPr lang="cs-CZ" sz="1500" kern="1200" dirty="0"/>
        </a:p>
      </dsp:txBody>
      <dsp:txXfrm>
        <a:off x="5972067" y="2458059"/>
        <a:ext cx="1533591" cy="727442"/>
      </dsp:txXfrm>
    </dsp:sp>
    <dsp:sp modelId="{CA959270-741A-4E1E-A2DE-694D33AD935C}">
      <dsp:nvSpPr>
        <dsp:cNvPr id="0" name=""/>
        <dsp:cNvSpPr/>
      </dsp:nvSpPr>
      <dsp:spPr>
        <a:xfrm>
          <a:off x="5224822" y="4127709"/>
          <a:ext cx="1612297" cy="80614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Návrh na vklad </a:t>
          </a:r>
          <a:endParaRPr lang="cs-CZ" sz="1500" kern="1200" dirty="0"/>
        </a:p>
      </dsp:txBody>
      <dsp:txXfrm>
        <a:off x="5264175" y="4167062"/>
        <a:ext cx="1533591" cy="727442"/>
      </dsp:txXfrm>
    </dsp:sp>
    <dsp:sp modelId="{321F6174-3288-4647-BA78-2CD4C2B888C5}">
      <dsp:nvSpPr>
        <dsp:cNvPr id="0" name=""/>
        <dsp:cNvSpPr/>
      </dsp:nvSpPr>
      <dsp:spPr>
        <a:xfrm>
          <a:off x="3515820" y="4835600"/>
          <a:ext cx="1612297" cy="80614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Kontrola náležitostí podání</a:t>
          </a:r>
          <a:endParaRPr lang="cs-CZ" sz="1500" kern="1200" dirty="0"/>
        </a:p>
      </dsp:txBody>
      <dsp:txXfrm>
        <a:off x="3555173" y="4874953"/>
        <a:ext cx="1533591" cy="727442"/>
      </dsp:txXfrm>
    </dsp:sp>
    <dsp:sp modelId="{3C6C9E99-0484-43BA-9BEC-86D48A68B213}">
      <dsp:nvSpPr>
        <dsp:cNvPr id="0" name=""/>
        <dsp:cNvSpPr/>
      </dsp:nvSpPr>
      <dsp:spPr>
        <a:xfrm>
          <a:off x="1806818" y="4127709"/>
          <a:ext cx="1612297" cy="80614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Příprava budoucího stavu</a:t>
          </a:r>
          <a:endParaRPr lang="cs-CZ" sz="1500" kern="1200" dirty="0"/>
        </a:p>
      </dsp:txBody>
      <dsp:txXfrm>
        <a:off x="1846171" y="4167062"/>
        <a:ext cx="1533591" cy="727442"/>
      </dsp:txXfrm>
    </dsp:sp>
    <dsp:sp modelId="{71AD78B6-D509-4F44-A721-B1A347187D23}">
      <dsp:nvSpPr>
        <dsp:cNvPr id="0" name=""/>
        <dsp:cNvSpPr/>
      </dsp:nvSpPr>
      <dsp:spPr>
        <a:xfrm>
          <a:off x="1098926" y="2418706"/>
          <a:ext cx="1612297" cy="80614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Kontrola budoucího stavu</a:t>
          </a:r>
          <a:endParaRPr lang="cs-CZ" sz="1500" kern="1200" dirty="0"/>
        </a:p>
      </dsp:txBody>
      <dsp:txXfrm>
        <a:off x="1138279" y="2458059"/>
        <a:ext cx="1533591" cy="727442"/>
      </dsp:txXfrm>
    </dsp:sp>
    <dsp:sp modelId="{35EAA5C1-7D56-4D34-85C8-9A6A88E388EC}">
      <dsp:nvSpPr>
        <dsp:cNvPr id="0" name=""/>
        <dsp:cNvSpPr/>
      </dsp:nvSpPr>
      <dsp:spPr>
        <a:xfrm>
          <a:off x="1806818" y="709704"/>
          <a:ext cx="1612297" cy="80614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Provedení změny</a:t>
          </a:r>
          <a:endParaRPr lang="cs-CZ" sz="1500" kern="1200" dirty="0"/>
        </a:p>
      </dsp:txBody>
      <dsp:txXfrm>
        <a:off x="1846171" y="749057"/>
        <a:ext cx="1533591" cy="7274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BC69AB-7954-4746-9749-9785357A04BB}">
      <dsp:nvSpPr>
        <dsp:cNvPr id="0" name=""/>
        <dsp:cNvSpPr/>
      </dsp:nvSpPr>
      <dsp:spPr>
        <a:xfrm>
          <a:off x="1488160" y="-48132"/>
          <a:ext cx="5667616" cy="5667616"/>
        </a:xfrm>
        <a:prstGeom prst="circularArrow">
          <a:avLst>
            <a:gd name="adj1" fmla="val 5544"/>
            <a:gd name="adj2" fmla="val 330680"/>
            <a:gd name="adj3" fmla="val 14636682"/>
            <a:gd name="adj4" fmla="val 16881363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C9EF002A-0050-477D-98B3-D24B66ED9613}">
      <dsp:nvSpPr>
        <dsp:cNvPr id="0" name=""/>
        <dsp:cNvSpPr/>
      </dsp:nvSpPr>
      <dsp:spPr>
        <a:xfrm>
          <a:off x="3515820" y="1812"/>
          <a:ext cx="1612297" cy="80614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Platný stav v KN</a:t>
          </a:r>
          <a:endParaRPr lang="cs-CZ" sz="1500" kern="1200" dirty="0"/>
        </a:p>
      </dsp:txBody>
      <dsp:txXfrm>
        <a:off x="3555173" y="41165"/>
        <a:ext cx="1533591" cy="727442"/>
      </dsp:txXfrm>
    </dsp:sp>
    <dsp:sp modelId="{4122B66E-6AA5-462B-A797-AAE7D425A4F8}">
      <dsp:nvSpPr>
        <dsp:cNvPr id="0" name=""/>
        <dsp:cNvSpPr/>
      </dsp:nvSpPr>
      <dsp:spPr>
        <a:xfrm>
          <a:off x="5224822" y="709704"/>
          <a:ext cx="1612297" cy="80614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Podklady pro měření</a:t>
          </a:r>
          <a:endParaRPr lang="cs-CZ" sz="1500" kern="1200" dirty="0"/>
        </a:p>
      </dsp:txBody>
      <dsp:txXfrm>
        <a:off x="5264175" y="749057"/>
        <a:ext cx="1533591" cy="727442"/>
      </dsp:txXfrm>
    </dsp:sp>
    <dsp:sp modelId="{8C6FE609-1523-423F-885C-12014B9CD09C}">
      <dsp:nvSpPr>
        <dsp:cNvPr id="0" name=""/>
        <dsp:cNvSpPr/>
      </dsp:nvSpPr>
      <dsp:spPr>
        <a:xfrm>
          <a:off x="5932714" y="2418706"/>
          <a:ext cx="1612297" cy="80614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Potvrzení GP</a:t>
          </a:r>
          <a:endParaRPr lang="cs-CZ" sz="1500" kern="1200" dirty="0"/>
        </a:p>
      </dsp:txBody>
      <dsp:txXfrm>
        <a:off x="5972067" y="2458059"/>
        <a:ext cx="1533591" cy="727442"/>
      </dsp:txXfrm>
    </dsp:sp>
    <dsp:sp modelId="{CA959270-741A-4E1E-A2DE-694D33AD935C}">
      <dsp:nvSpPr>
        <dsp:cNvPr id="0" name=""/>
        <dsp:cNvSpPr/>
      </dsp:nvSpPr>
      <dsp:spPr>
        <a:xfrm>
          <a:off x="5224822" y="4127709"/>
          <a:ext cx="1612297" cy="80614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Návrh na vklad </a:t>
          </a:r>
          <a:endParaRPr lang="cs-CZ" sz="1500" kern="1200" dirty="0"/>
        </a:p>
      </dsp:txBody>
      <dsp:txXfrm>
        <a:off x="5264175" y="4167062"/>
        <a:ext cx="1533591" cy="727442"/>
      </dsp:txXfrm>
    </dsp:sp>
    <dsp:sp modelId="{321F6174-3288-4647-BA78-2CD4C2B888C5}">
      <dsp:nvSpPr>
        <dsp:cNvPr id="0" name=""/>
        <dsp:cNvSpPr/>
      </dsp:nvSpPr>
      <dsp:spPr>
        <a:xfrm>
          <a:off x="3515820" y="4835600"/>
          <a:ext cx="1612297" cy="80614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Kontrola náležitostí podání</a:t>
          </a:r>
          <a:endParaRPr lang="cs-CZ" sz="1500" kern="1200" dirty="0"/>
        </a:p>
      </dsp:txBody>
      <dsp:txXfrm>
        <a:off x="3555173" y="4874953"/>
        <a:ext cx="1533591" cy="727442"/>
      </dsp:txXfrm>
    </dsp:sp>
    <dsp:sp modelId="{3C6C9E99-0484-43BA-9BEC-86D48A68B213}">
      <dsp:nvSpPr>
        <dsp:cNvPr id="0" name=""/>
        <dsp:cNvSpPr/>
      </dsp:nvSpPr>
      <dsp:spPr>
        <a:xfrm>
          <a:off x="1806818" y="4127709"/>
          <a:ext cx="1612297" cy="80614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Příprava budoucího stavu</a:t>
          </a:r>
          <a:endParaRPr lang="cs-CZ" sz="1500" kern="1200" dirty="0"/>
        </a:p>
      </dsp:txBody>
      <dsp:txXfrm>
        <a:off x="1846171" y="4167062"/>
        <a:ext cx="1533591" cy="727442"/>
      </dsp:txXfrm>
    </dsp:sp>
    <dsp:sp modelId="{71AD78B6-D509-4F44-A721-B1A347187D23}">
      <dsp:nvSpPr>
        <dsp:cNvPr id="0" name=""/>
        <dsp:cNvSpPr/>
      </dsp:nvSpPr>
      <dsp:spPr>
        <a:xfrm>
          <a:off x="1098926" y="2418706"/>
          <a:ext cx="1612297" cy="80614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Kontrola budoucího stavu</a:t>
          </a:r>
          <a:endParaRPr lang="cs-CZ" sz="1500" kern="1200" dirty="0"/>
        </a:p>
      </dsp:txBody>
      <dsp:txXfrm>
        <a:off x="1138279" y="2458059"/>
        <a:ext cx="1533591" cy="727442"/>
      </dsp:txXfrm>
    </dsp:sp>
    <dsp:sp modelId="{35EAA5C1-7D56-4D34-85C8-9A6A88E388EC}">
      <dsp:nvSpPr>
        <dsp:cNvPr id="0" name=""/>
        <dsp:cNvSpPr/>
      </dsp:nvSpPr>
      <dsp:spPr>
        <a:xfrm>
          <a:off x="1806818" y="709704"/>
          <a:ext cx="1612297" cy="80614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Provedení změny</a:t>
          </a:r>
          <a:endParaRPr lang="cs-CZ" sz="1500" kern="1200" dirty="0"/>
        </a:p>
      </dsp:txBody>
      <dsp:txXfrm>
        <a:off x="1846171" y="749057"/>
        <a:ext cx="1533591" cy="7274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52519-BBAA-4ADC-9A83-0A7973C0AB32}" type="datetimeFigureOut">
              <a:rPr lang="cs-CZ" smtClean="0"/>
              <a:pPr/>
              <a:t>03.04.2020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F796C-D056-4453-863D-CB853BA61D3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Tolik k první části</a:t>
            </a:r>
            <a:r>
              <a:rPr lang="cs-CZ" baseline="0" dirty="0" smtClean="0"/>
              <a:t>, kde jsme se věnovali popisu systému, co do skladby.</a:t>
            </a:r>
          </a:p>
          <a:p>
            <a:r>
              <a:rPr lang="cs-CZ" baseline="0" dirty="0" smtClean="0"/>
              <a:t>Následující blok je zaměřen popis způsobu vedení agendy KN.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F796C-D056-4453-863D-CB853BA61D34}" type="slidenum">
              <a:rPr lang="cs-CZ" smtClean="0"/>
              <a:pPr/>
              <a:t>29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466C-E0F2-45D6-B638-5CA4A62E1247}" type="datetimeFigureOut">
              <a:rPr lang="cs-CZ" smtClean="0"/>
              <a:pPr/>
              <a:t>03.04.2020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E1663D8-6B3F-4875-8CD3-0F86F948771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466C-E0F2-45D6-B638-5CA4A62E1247}" type="datetimeFigureOut">
              <a:rPr lang="cs-CZ" smtClean="0"/>
              <a:pPr/>
              <a:t>03.04.2020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663D8-6B3F-4875-8CD3-0F86F948771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E1663D8-6B3F-4875-8CD3-0F86F948771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466C-E0F2-45D6-B638-5CA4A62E1247}" type="datetimeFigureOut">
              <a:rPr lang="cs-CZ" smtClean="0"/>
              <a:pPr/>
              <a:t>03.04.2020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466C-E0F2-45D6-B638-5CA4A62E1247}" type="datetimeFigureOut">
              <a:rPr lang="cs-CZ" smtClean="0"/>
              <a:pPr/>
              <a:t>03.04.2020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E1663D8-6B3F-4875-8CD3-0F86F948771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>
            <a:lvl1pPr>
              <a:defRPr sz="2600"/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</a:lstStyle>
          <a:p>
            <a:pPr lvl="0" eaLnBrk="1" latinLnBrk="0" hangingPunct="1"/>
            <a:r>
              <a:rPr lang="cs-CZ" dirty="0" smtClean="0"/>
              <a:t>Klepnutím lze upravit styly předlohy textu.</a:t>
            </a:r>
          </a:p>
          <a:p>
            <a:pPr lvl="1" eaLnBrk="1" latinLnBrk="0" hangingPunct="1"/>
            <a:r>
              <a:rPr lang="cs-CZ" dirty="0" smtClean="0"/>
              <a:t>Druhá úroveň</a:t>
            </a:r>
          </a:p>
          <a:p>
            <a:pPr lvl="2" eaLnBrk="1" latinLnBrk="0" hangingPunct="1"/>
            <a:r>
              <a:rPr lang="cs-CZ" dirty="0" smtClean="0"/>
              <a:t>Třetí úroveň</a:t>
            </a:r>
          </a:p>
          <a:p>
            <a:pPr lvl="3" eaLnBrk="1" latinLnBrk="0" hangingPunct="1"/>
            <a:r>
              <a:rPr lang="cs-CZ" dirty="0" smtClean="0"/>
              <a:t>Čtvrtá úroveň</a:t>
            </a:r>
          </a:p>
          <a:p>
            <a:pPr lvl="4" eaLnBrk="1" latinLnBrk="0" hangingPunct="1"/>
            <a:r>
              <a:rPr lang="cs-CZ" dirty="0" smtClean="0"/>
              <a:t>Pátá úroveň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466C-E0F2-45D6-B638-5CA4A62E1247}" type="datetimeFigureOut">
              <a:rPr lang="cs-CZ" smtClean="0"/>
              <a:pPr/>
              <a:t>03.04.2020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E1663D8-6B3F-4875-8CD3-0F86F948771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C65466C-E0F2-45D6-B638-5CA4A62E1247}" type="datetimeFigureOut">
              <a:rPr lang="cs-CZ" smtClean="0"/>
              <a:pPr/>
              <a:t>03.04.2020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663D8-6B3F-4875-8CD3-0F86F948771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466C-E0F2-45D6-B638-5CA4A62E1247}" type="datetimeFigureOut">
              <a:rPr lang="cs-CZ" smtClean="0"/>
              <a:pPr/>
              <a:t>03.04.2020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E1663D8-6B3F-4875-8CD3-0F86F948771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466C-E0F2-45D6-B638-5CA4A62E1247}" type="datetimeFigureOut">
              <a:rPr lang="cs-CZ" smtClean="0"/>
              <a:pPr/>
              <a:t>03.04.2020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E1663D8-6B3F-4875-8CD3-0F86F948771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466C-E0F2-45D6-B638-5CA4A62E1247}" type="datetimeFigureOut">
              <a:rPr lang="cs-CZ" smtClean="0"/>
              <a:pPr/>
              <a:t>03.04.2020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E1663D8-6B3F-4875-8CD3-0F86F948771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E1663D8-6B3F-4875-8CD3-0F86F948771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466C-E0F2-45D6-B638-5CA4A62E1247}" type="datetimeFigureOut">
              <a:rPr lang="cs-CZ" smtClean="0"/>
              <a:pPr/>
              <a:t>03.04.2020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ovací čára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E1663D8-6B3F-4875-8CD3-0F86F948771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C65466C-E0F2-45D6-B638-5CA4A62E1247}" type="datetimeFigureOut">
              <a:rPr lang="cs-CZ" smtClean="0"/>
              <a:pPr/>
              <a:t>03.04.2020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C65466C-E0F2-45D6-B638-5CA4A62E1247}" type="datetimeFigureOut">
              <a:rPr lang="cs-CZ" smtClean="0"/>
              <a:pPr/>
              <a:t>03.04.2020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E1663D8-6B3F-4875-8CD3-0F86F948771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4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uzk.cz/Predpisy.aspx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dirty="0" smtClean="0"/>
              <a:t>Procesy a technické prostředky pro vedení katastru nemovitostí, </a:t>
            </a:r>
            <a:br>
              <a:rPr lang="cs-CZ" sz="3600" dirty="0" smtClean="0"/>
            </a:br>
            <a:r>
              <a:rPr lang="cs-CZ" sz="3600" dirty="0" smtClean="0"/>
              <a:t>přístup k datům katastru nemovitostí</a:t>
            </a:r>
            <a:r>
              <a:rPr lang="cs-CZ" sz="4000" dirty="0" smtClean="0"/>
              <a:t> 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2339752" y="4509120"/>
            <a:ext cx="6480174" cy="1673225"/>
          </a:xfrm>
        </p:spPr>
        <p:txBody>
          <a:bodyPr/>
          <a:lstStyle/>
          <a:p>
            <a:pPr algn="r"/>
            <a:endParaRPr lang="cs-CZ" dirty="0" smtClean="0"/>
          </a:p>
          <a:p>
            <a:pPr algn="r"/>
            <a:endParaRPr lang="cs-CZ" dirty="0" smtClean="0"/>
          </a:p>
          <a:p>
            <a:pPr algn="r"/>
            <a:endParaRPr lang="cs-CZ" dirty="0" smtClean="0"/>
          </a:p>
          <a:p>
            <a:pPr algn="r"/>
            <a:r>
              <a:rPr lang="cs-CZ" dirty="0" smtClean="0"/>
              <a:t>Oborový seminář VŠB TU </a:t>
            </a:r>
            <a:r>
              <a:rPr lang="cs-CZ" dirty="0" smtClean="0"/>
              <a:t>Ostrava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Obsah </a:t>
            </a:r>
            <a:endParaRPr lang="cs-CZ" sz="32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476488" cy="4144963"/>
          </a:xfrm>
        </p:spPr>
        <p:txBody>
          <a:bodyPr/>
          <a:lstStyle/>
          <a:p>
            <a:r>
              <a:rPr lang="cs-CZ" dirty="0" smtClean="0"/>
              <a:t>Vymezení obsahu katastru nemovitostí</a:t>
            </a:r>
          </a:p>
          <a:p>
            <a:r>
              <a:rPr lang="cs-CZ" dirty="0" smtClean="0"/>
              <a:t>Procesy při vedení katastru nemovitostí</a:t>
            </a:r>
          </a:p>
          <a:p>
            <a:r>
              <a:rPr lang="cs-CZ" dirty="0" smtClean="0"/>
              <a:t>Technické prostředky pro  vedení katastru nemovitostí</a:t>
            </a:r>
          </a:p>
          <a:p>
            <a:r>
              <a:rPr lang="cs-CZ" dirty="0" smtClean="0"/>
              <a:t>Přístup k datům katastru nemovitostí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sz="3600" dirty="0" smtClean="0"/>
          </a:p>
          <a:p>
            <a:endParaRPr lang="cs-CZ" sz="3600" dirty="0" smtClean="0"/>
          </a:p>
          <a:p>
            <a:r>
              <a:rPr lang="cs-CZ" sz="3600" dirty="0" smtClean="0"/>
              <a:t>Procesy při vedení katastru nemovitostí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1382400" y="285728"/>
            <a:ext cx="457200" cy="441325"/>
          </a:xfrm>
        </p:spPr>
        <p:txBody>
          <a:bodyPr/>
          <a:lstStyle/>
          <a:p>
            <a:fld id="{4E1663D8-6B3F-4875-8CD3-0F86F948771E}" type="slidenum">
              <a:rPr lang="cs-CZ" smtClean="0"/>
              <a:pPr/>
              <a:t>10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 a obsah procesu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62736" cy="4926288"/>
          </a:xfrm>
        </p:spPr>
        <p:txBody>
          <a:bodyPr>
            <a:normAutofit/>
          </a:bodyPr>
          <a:lstStyle/>
          <a:p>
            <a:r>
              <a:rPr lang="cs-CZ" dirty="0" smtClean="0"/>
              <a:t>Jakákoliv žádost nebo úkon související s vedením KN má definovaný proces</a:t>
            </a:r>
          </a:p>
          <a:p>
            <a:r>
              <a:rPr lang="cs-CZ" dirty="0" smtClean="0"/>
              <a:t>Jednotlivé druhy podání se evidují stanoveném typu protokolu / řízení (viz katastrální operát)</a:t>
            </a:r>
          </a:p>
          <a:p>
            <a:pPr lvl="1"/>
            <a:r>
              <a:rPr lang="cs-CZ" dirty="0"/>
              <a:t>protokoly o </a:t>
            </a:r>
            <a:r>
              <a:rPr lang="cs-CZ" dirty="0" smtClean="0"/>
              <a:t>vkladech (řízení V), záznamech (řízení Z), žádostech </a:t>
            </a:r>
            <a:r>
              <a:rPr lang="cs-CZ" dirty="0"/>
              <a:t>o potvrzení geometrického </a:t>
            </a:r>
            <a:r>
              <a:rPr lang="cs-CZ" dirty="0" smtClean="0"/>
              <a:t>plánu (řízení PGP) …</a:t>
            </a:r>
          </a:p>
          <a:p>
            <a:r>
              <a:rPr lang="cs-CZ" dirty="0" smtClean="0"/>
              <a:t>Každé řízení má definován vlastní </a:t>
            </a:r>
          </a:p>
          <a:p>
            <a:pPr lvl="1"/>
            <a:r>
              <a:rPr lang="cs-CZ" dirty="0" smtClean="0"/>
              <a:t>obsah (statické údaje)</a:t>
            </a:r>
          </a:p>
          <a:p>
            <a:pPr lvl="1"/>
            <a:r>
              <a:rPr lang="cs-CZ" dirty="0" smtClean="0"/>
              <a:t>průběh/procesní kroky (procesní údaje)</a:t>
            </a:r>
          </a:p>
          <a:p>
            <a:pPr lvl="2"/>
            <a:r>
              <a:rPr lang="cs-CZ" dirty="0" smtClean="0"/>
              <a:t>založení/posouzení/…/vyhotovení/oznámení/ukončení</a:t>
            </a:r>
          </a:p>
          <a:p>
            <a:pPr lvl="1"/>
            <a:endParaRPr lang="cs-CZ" dirty="0" smtClean="0"/>
          </a:p>
        </p:txBody>
      </p:sp>
      <p:sp>
        <p:nvSpPr>
          <p:cNvPr id="4" name="Obdélník 3"/>
          <p:cNvSpPr/>
          <p:nvPr/>
        </p:nvSpPr>
        <p:spPr>
          <a:xfrm>
            <a:off x="144016" y="6372036"/>
            <a:ext cx="88204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Procesy při vedení katastru nemovitostí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>
          <a:xfrm>
            <a:off x="6429388" y="4357694"/>
            <a:ext cx="2535100" cy="1303554"/>
          </a:xfrm>
          <a:prstGeom prst="roundRect">
            <a:avLst/>
          </a:prstGeom>
          <a:ln w="254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35539961"/>
              </p:ext>
            </p:extLst>
          </p:nvPr>
        </p:nvGraphicFramePr>
        <p:xfrm>
          <a:off x="0" y="1884214"/>
          <a:ext cx="8662828" cy="4973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Skupina 11"/>
          <p:cNvGrpSpPr/>
          <p:nvPr/>
        </p:nvGrpSpPr>
        <p:grpSpPr>
          <a:xfrm>
            <a:off x="2714612" y="1000108"/>
            <a:ext cx="6331870" cy="928694"/>
            <a:chOff x="1714480" y="655152"/>
            <a:chExt cx="6960103" cy="849172"/>
          </a:xfrm>
        </p:grpSpPr>
        <p:sp>
          <p:nvSpPr>
            <p:cNvPr id="10" name="Zaoblený obdélníkový popisek 9"/>
            <p:cNvSpPr/>
            <p:nvPr/>
          </p:nvSpPr>
          <p:spPr>
            <a:xfrm>
              <a:off x="1714480" y="655152"/>
              <a:ext cx="6960103" cy="849172"/>
            </a:xfrm>
            <a:prstGeom prst="wedgeRoundRectCallout">
              <a:avLst>
                <a:gd name="adj1" fmla="val 1027"/>
                <a:gd name="adj2" fmla="val 94045"/>
                <a:gd name="adj3" fmla="val 16667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1868837" y="785794"/>
              <a:ext cx="6671331" cy="590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Identifikace řízení: typ řízení, pořadové číslo, rok založení řízení a čísla katastrálního pracoviště (V‑123/2009-702).</a:t>
              </a:r>
              <a:endParaRPr lang="cs-CZ" dirty="0"/>
            </a:p>
          </p:txBody>
        </p:sp>
      </p:grpSp>
      <p:sp>
        <p:nvSpPr>
          <p:cNvPr id="12" name="Obdélník 11"/>
          <p:cNvSpPr/>
          <p:nvPr/>
        </p:nvSpPr>
        <p:spPr>
          <a:xfrm>
            <a:off x="144016" y="6372036"/>
            <a:ext cx="88204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Procesy při vedení katastru nemovitostí</a:t>
            </a:r>
          </a:p>
        </p:txBody>
      </p:sp>
      <p:sp>
        <p:nvSpPr>
          <p:cNvPr id="13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cs-CZ" dirty="0" smtClean="0"/>
              <a:t>Typ a obsah procesu</a:t>
            </a:r>
            <a:endParaRPr lang="cs-CZ" dirty="0"/>
          </a:p>
        </p:txBody>
      </p:sp>
      <p:grpSp>
        <p:nvGrpSpPr>
          <p:cNvPr id="14" name="Skupina 13"/>
          <p:cNvGrpSpPr/>
          <p:nvPr/>
        </p:nvGrpSpPr>
        <p:grpSpPr>
          <a:xfrm>
            <a:off x="4283968" y="4581128"/>
            <a:ext cx="1935325" cy="895923"/>
            <a:chOff x="4233608" y="2607088"/>
            <a:chExt cx="1935325" cy="895923"/>
          </a:xfrm>
        </p:grpSpPr>
        <p:sp>
          <p:nvSpPr>
            <p:cNvPr id="15" name="Obdélník 14"/>
            <p:cNvSpPr/>
            <p:nvPr/>
          </p:nvSpPr>
          <p:spPr>
            <a:xfrm>
              <a:off x="4233608" y="2607088"/>
              <a:ext cx="1935325" cy="895923"/>
            </a:xfrm>
            <a:prstGeom prst="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bdélník 15"/>
            <p:cNvSpPr/>
            <p:nvPr/>
          </p:nvSpPr>
          <p:spPr>
            <a:xfrm>
              <a:off x="4233608" y="2607088"/>
              <a:ext cx="1935325" cy="8959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" tIns="13335" rIns="13335" bIns="13335" numCol="1" spcCol="1270" anchor="ctr" anchorCtr="0">
              <a:noAutofit/>
            </a:bodyPr>
            <a:lstStyle/>
            <a:p>
              <a:pPr lvl="0" algn="ctr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100" kern="1200" dirty="0" smtClean="0"/>
                <a:t>sdělení informativní povahy</a:t>
              </a:r>
              <a:endParaRPr lang="cs-CZ" sz="2100" kern="1200" dirty="0"/>
            </a:p>
          </p:txBody>
        </p:sp>
      </p:grpSp>
      <p:grpSp>
        <p:nvGrpSpPr>
          <p:cNvPr id="17" name="Skupina 16"/>
          <p:cNvGrpSpPr/>
          <p:nvPr/>
        </p:nvGrpSpPr>
        <p:grpSpPr>
          <a:xfrm>
            <a:off x="4355976" y="4725144"/>
            <a:ext cx="1935325" cy="895923"/>
            <a:chOff x="4233608" y="2607088"/>
            <a:chExt cx="1935325" cy="895923"/>
          </a:xfrm>
        </p:grpSpPr>
        <p:sp>
          <p:nvSpPr>
            <p:cNvPr id="18" name="Obdélník 17"/>
            <p:cNvSpPr/>
            <p:nvPr/>
          </p:nvSpPr>
          <p:spPr>
            <a:xfrm>
              <a:off x="4233608" y="2607088"/>
              <a:ext cx="1935325" cy="895923"/>
            </a:xfrm>
            <a:prstGeom prst="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Obdélník 18"/>
            <p:cNvSpPr/>
            <p:nvPr/>
          </p:nvSpPr>
          <p:spPr>
            <a:xfrm>
              <a:off x="4233608" y="2607088"/>
              <a:ext cx="1935325" cy="8959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" tIns="13335" rIns="13335" bIns="13335" numCol="1" spcCol="1270" anchor="ctr" anchorCtr="0">
              <a:noAutofit/>
            </a:bodyPr>
            <a:lstStyle/>
            <a:p>
              <a:pPr lvl="0" algn="ctr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100" kern="1200" dirty="0" smtClean="0"/>
                <a:t>sdělení informativní povahy</a:t>
              </a:r>
              <a:endParaRPr lang="cs-CZ" sz="2100" kern="1200" dirty="0"/>
            </a:p>
          </p:txBody>
        </p:sp>
      </p:grpSp>
      <p:grpSp>
        <p:nvGrpSpPr>
          <p:cNvPr id="20" name="Skupina 19"/>
          <p:cNvGrpSpPr/>
          <p:nvPr/>
        </p:nvGrpSpPr>
        <p:grpSpPr>
          <a:xfrm>
            <a:off x="6853285" y="4581128"/>
            <a:ext cx="1895179" cy="873240"/>
            <a:chOff x="6763864" y="2607088"/>
            <a:chExt cx="1895179" cy="873240"/>
          </a:xfrm>
        </p:grpSpPr>
        <p:sp>
          <p:nvSpPr>
            <p:cNvPr id="21" name="Obdélník 20"/>
            <p:cNvSpPr/>
            <p:nvPr/>
          </p:nvSpPr>
          <p:spPr>
            <a:xfrm>
              <a:off x="6763864" y="2607088"/>
              <a:ext cx="1895179" cy="873240"/>
            </a:xfrm>
            <a:prstGeom prst="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Obdélník 21"/>
            <p:cNvSpPr/>
            <p:nvPr/>
          </p:nvSpPr>
          <p:spPr>
            <a:xfrm>
              <a:off x="6763864" y="2607088"/>
              <a:ext cx="1895179" cy="8732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" tIns="13335" rIns="13335" bIns="13335" numCol="1" spcCol="1270" anchor="ctr" anchorCtr="0">
              <a:noAutofit/>
            </a:bodyPr>
            <a:lstStyle/>
            <a:p>
              <a:pPr lvl="0" algn="ctr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100" kern="1200" dirty="0" smtClean="0"/>
                <a:t>údaje o proběhnutých fázích</a:t>
              </a:r>
              <a:endParaRPr lang="cs-CZ" sz="2100" kern="1200" dirty="0"/>
            </a:p>
          </p:txBody>
        </p:sp>
      </p:grpSp>
      <p:grpSp>
        <p:nvGrpSpPr>
          <p:cNvPr id="23" name="Skupina 22"/>
          <p:cNvGrpSpPr/>
          <p:nvPr/>
        </p:nvGrpSpPr>
        <p:grpSpPr>
          <a:xfrm>
            <a:off x="6925293" y="4653136"/>
            <a:ext cx="1895179" cy="873240"/>
            <a:chOff x="6763864" y="2607088"/>
            <a:chExt cx="1895179" cy="873240"/>
          </a:xfrm>
        </p:grpSpPr>
        <p:sp>
          <p:nvSpPr>
            <p:cNvPr id="24" name="Obdélník 23"/>
            <p:cNvSpPr/>
            <p:nvPr/>
          </p:nvSpPr>
          <p:spPr>
            <a:xfrm>
              <a:off x="6763864" y="2607088"/>
              <a:ext cx="1895179" cy="873240"/>
            </a:xfrm>
            <a:prstGeom prst="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Obdélník 24"/>
            <p:cNvSpPr/>
            <p:nvPr/>
          </p:nvSpPr>
          <p:spPr>
            <a:xfrm>
              <a:off x="6763864" y="2607088"/>
              <a:ext cx="1895179" cy="8732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" tIns="13335" rIns="13335" bIns="13335" numCol="1" spcCol="1270" anchor="ctr" anchorCtr="0">
              <a:noAutofit/>
            </a:bodyPr>
            <a:lstStyle/>
            <a:p>
              <a:pPr lvl="0" algn="ctr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100" kern="1200" dirty="0" smtClean="0"/>
                <a:t>údaje o proběhnutých fázích</a:t>
              </a:r>
              <a:endParaRPr lang="cs-CZ" sz="2100" kern="1200" dirty="0"/>
            </a:p>
          </p:txBody>
        </p:sp>
      </p:grpSp>
      <p:grpSp>
        <p:nvGrpSpPr>
          <p:cNvPr id="2" name="Skupina 7"/>
          <p:cNvGrpSpPr/>
          <p:nvPr/>
        </p:nvGrpSpPr>
        <p:grpSpPr>
          <a:xfrm>
            <a:off x="4355976" y="5733256"/>
            <a:ext cx="3429024" cy="718339"/>
            <a:chOff x="4374860" y="5733256"/>
            <a:chExt cx="4357718" cy="718339"/>
          </a:xfrm>
          <a:noFill/>
        </p:grpSpPr>
        <p:sp>
          <p:nvSpPr>
            <p:cNvPr id="6" name="Zaoblený obdélníkový popisek 5"/>
            <p:cNvSpPr/>
            <p:nvPr/>
          </p:nvSpPr>
          <p:spPr>
            <a:xfrm>
              <a:off x="4374860" y="5733256"/>
              <a:ext cx="4357718" cy="714380"/>
            </a:xfrm>
            <a:prstGeom prst="wedgeRoundRectCallout">
              <a:avLst>
                <a:gd name="adj1" fmla="val 34140"/>
                <a:gd name="adj2" fmla="val -131507"/>
                <a:gd name="adj3" fmla="val 1666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4466371" y="5805264"/>
              <a:ext cx="4143403" cy="646331"/>
            </a:xfrm>
            <a:prstGeom prst="rect">
              <a:avLst/>
            </a:prstGeom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cs-CZ" dirty="0" smtClean="0">
                  <a:solidFill>
                    <a:schemeClr val="tx2">
                      <a:lumMod val="75000"/>
                    </a:schemeClr>
                  </a:solidFill>
                </a:rPr>
                <a:t>Jednoznačně definovaný sled operací pro každý typ řízení</a:t>
              </a:r>
              <a:endParaRPr lang="cs-CZ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26" name="Zaoblený obdélníkový popisek 25"/>
          <p:cNvSpPr/>
          <p:nvPr/>
        </p:nvSpPr>
        <p:spPr>
          <a:xfrm>
            <a:off x="2483768" y="3429000"/>
            <a:ext cx="1368152" cy="360040"/>
          </a:xfrm>
          <a:prstGeom prst="wedgeRoundRectCallout">
            <a:avLst>
              <a:gd name="adj1" fmla="val -38197"/>
              <a:gd name="adj2" fmla="val 98612"/>
              <a:gd name="adj3" fmla="val 16667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kdy</a:t>
            </a:r>
            <a:endParaRPr lang="cs-CZ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7" name="Zaoblený obdélníkový popisek 36"/>
          <p:cNvSpPr/>
          <p:nvPr/>
        </p:nvSpPr>
        <p:spPr>
          <a:xfrm>
            <a:off x="2987824" y="4149080"/>
            <a:ext cx="1368152" cy="360040"/>
          </a:xfrm>
          <a:prstGeom prst="wedgeRoundRectCallout">
            <a:avLst>
              <a:gd name="adj1" fmla="val -38197"/>
              <a:gd name="adj2" fmla="val 98612"/>
              <a:gd name="adj3" fmla="val 16667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co</a:t>
            </a:r>
            <a:endParaRPr lang="cs-CZ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8" name="Zaoblený obdélníkový popisek 37"/>
          <p:cNvSpPr/>
          <p:nvPr/>
        </p:nvSpPr>
        <p:spPr>
          <a:xfrm>
            <a:off x="2843808" y="4869160"/>
            <a:ext cx="1368152" cy="360040"/>
          </a:xfrm>
          <a:prstGeom prst="wedgeRoundRectCallout">
            <a:avLst>
              <a:gd name="adj1" fmla="val -38197"/>
              <a:gd name="adj2" fmla="val 98612"/>
              <a:gd name="adj3" fmla="val 16667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kdo</a:t>
            </a:r>
            <a:endParaRPr lang="cs-CZ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9" name="Zaoblený obdélníkový popisek 38"/>
          <p:cNvSpPr/>
          <p:nvPr/>
        </p:nvSpPr>
        <p:spPr>
          <a:xfrm>
            <a:off x="2699792" y="5517232"/>
            <a:ext cx="1368152" cy="360040"/>
          </a:xfrm>
          <a:prstGeom prst="wedgeRoundRectCallout">
            <a:avLst>
              <a:gd name="adj1" fmla="val -38197"/>
              <a:gd name="adj2" fmla="val 98612"/>
              <a:gd name="adj3" fmla="val 16667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proč</a:t>
            </a:r>
            <a:endParaRPr lang="cs-CZ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 animBg="1"/>
      <p:bldP spid="37" grpId="0" animBg="1"/>
      <p:bldP spid="38" grpId="0" animBg="1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 a obsah procesu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842248" cy="4926288"/>
          </a:xfrm>
        </p:spPr>
        <p:txBody>
          <a:bodyPr>
            <a:normAutofit/>
          </a:bodyPr>
          <a:lstStyle/>
          <a:p>
            <a:r>
              <a:rPr lang="cs-CZ" sz="2400" dirty="0" smtClean="0"/>
              <a:t>návrh na povolení vkladu práva k nemovitostem – řízení V</a:t>
            </a:r>
          </a:p>
        </p:txBody>
      </p:sp>
      <p:sp>
        <p:nvSpPr>
          <p:cNvPr id="4" name="Obdélník 3"/>
          <p:cNvSpPr/>
          <p:nvPr/>
        </p:nvSpPr>
        <p:spPr>
          <a:xfrm>
            <a:off x="144016" y="6372036"/>
            <a:ext cx="88204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Procesy při vedení katastru nemovitostí</a:t>
            </a:r>
          </a:p>
        </p:txBody>
      </p:sp>
      <p:pic>
        <p:nvPicPr>
          <p:cNvPr id="1126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54100"/>
            <a:ext cx="8748464" cy="4427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aoblený obdélníkový popisek 7"/>
          <p:cNvSpPr/>
          <p:nvPr/>
        </p:nvSpPr>
        <p:spPr>
          <a:xfrm>
            <a:off x="2699792" y="2564904"/>
            <a:ext cx="2088232" cy="504056"/>
          </a:xfrm>
          <a:prstGeom prst="wedgeRoundRectCallout">
            <a:avLst>
              <a:gd name="adj1" fmla="val 89393"/>
              <a:gd name="adj2" fmla="val -23369"/>
              <a:gd name="adj3" fmla="val 16667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kdy</a:t>
            </a:r>
            <a:endParaRPr lang="cs-CZ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Zaoblený obdélníkový popisek 8"/>
          <p:cNvSpPr/>
          <p:nvPr/>
        </p:nvSpPr>
        <p:spPr>
          <a:xfrm>
            <a:off x="827584" y="3140968"/>
            <a:ext cx="2088232" cy="504056"/>
          </a:xfrm>
          <a:prstGeom prst="wedgeRoundRectCallout">
            <a:avLst>
              <a:gd name="adj1" fmla="val -11773"/>
              <a:gd name="adj2" fmla="val 133017"/>
              <a:gd name="adj3" fmla="val 16667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kdo</a:t>
            </a:r>
            <a:endParaRPr lang="cs-CZ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20" name="Skupina 19"/>
          <p:cNvGrpSpPr/>
          <p:nvPr/>
        </p:nvGrpSpPr>
        <p:grpSpPr>
          <a:xfrm>
            <a:off x="899592" y="4941168"/>
            <a:ext cx="2088232" cy="504056"/>
            <a:chOff x="899592" y="4941168"/>
            <a:chExt cx="2088232" cy="504056"/>
          </a:xfrm>
        </p:grpSpPr>
        <p:sp>
          <p:nvSpPr>
            <p:cNvPr id="10" name="Zaoblený obdélníkový popisek 9"/>
            <p:cNvSpPr/>
            <p:nvPr/>
          </p:nvSpPr>
          <p:spPr>
            <a:xfrm>
              <a:off x="899592" y="4941168"/>
              <a:ext cx="2088232" cy="504056"/>
            </a:xfrm>
            <a:prstGeom prst="wedgeRoundRectCallout">
              <a:avLst>
                <a:gd name="adj1" fmla="val -44237"/>
                <a:gd name="adj2" fmla="val -195395"/>
                <a:gd name="adj3" fmla="val 16667"/>
              </a:avLst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1" name="Zaoblený obdélníkový popisek 10"/>
            <p:cNvSpPr/>
            <p:nvPr/>
          </p:nvSpPr>
          <p:spPr>
            <a:xfrm>
              <a:off x="899592" y="4941168"/>
              <a:ext cx="2088232" cy="504056"/>
            </a:xfrm>
            <a:prstGeom prst="wedgeRoundRectCallout">
              <a:avLst>
                <a:gd name="adj1" fmla="val 26730"/>
                <a:gd name="adj2" fmla="val -207906"/>
                <a:gd name="adj3" fmla="val 16667"/>
              </a:avLst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>
                  <a:solidFill>
                    <a:schemeClr val="accent3">
                      <a:lumMod val="50000"/>
                    </a:schemeClr>
                  </a:solidFill>
                </a:rPr>
                <a:t>co</a:t>
              </a:r>
              <a:endParaRPr lang="cs-CZ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21" name="Skupina 20"/>
          <p:cNvGrpSpPr/>
          <p:nvPr/>
        </p:nvGrpSpPr>
        <p:grpSpPr>
          <a:xfrm>
            <a:off x="2987824" y="5517232"/>
            <a:ext cx="2088232" cy="504056"/>
            <a:chOff x="2987824" y="5517232"/>
            <a:chExt cx="2088232" cy="504056"/>
          </a:xfrm>
        </p:grpSpPr>
        <p:sp>
          <p:nvSpPr>
            <p:cNvPr id="16" name="Zaoblený obdélníkový popisek 15"/>
            <p:cNvSpPr/>
            <p:nvPr/>
          </p:nvSpPr>
          <p:spPr>
            <a:xfrm>
              <a:off x="2987824" y="5517232"/>
              <a:ext cx="2088232" cy="504056"/>
            </a:xfrm>
            <a:prstGeom prst="wedgeRoundRectCallout">
              <a:avLst>
                <a:gd name="adj1" fmla="val -29893"/>
                <a:gd name="adj2" fmla="val -326761"/>
                <a:gd name="adj3" fmla="val 16667"/>
              </a:avLst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7" name="Zaoblený obdélníkový popisek 16"/>
            <p:cNvSpPr/>
            <p:nvPr/>
          </p:nvSpPr>
          <p:spPr>
            <a:xfrm>
              <a:off x="2987824" y="5517232"/>
              <a:ext cx="2088232" cy="504056"/>
            </a:xfrm>
            <a:prstGeom prst="wedgeRoundRectCallout">
              <a:avLst>
                <a:gd name="adj1" fmla="val 32015"/>
                <a:gd name="adj2" fmla="val -311122"/>
                <a:gd name="adj3" fmla="val 16667"/>
              </a:avLst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>
                  <a:solidFill>
                    <a:schemeClr val="accent3">
                      <a:lumMod val="50000"/>
                    </a:schemeClr>
                  </a:solidFill>
                </a:rPr>
                <a:t>proč</a:t>
              </a:r>
              <a:endParaRPr lang="cs-CZ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22" name="Skupina 21"/>
          <p:cNvGrpSpPr/>
          <p:nvPr/>
        </p:nvGrpSpPr>
        <p:grpSpPr>
          <a:xfrm>
            <a:off x="5580112" y="3140968"/>
            <a:ext cx="2088232" cy="504056"/>
            <a:chOff x="5580112" y="3140968"/>
            <a:chExt cx="2088232" cy="504056"/>
          </a:xfrm>
        </p:grpSpPr>
        <p:sp>
          <p:nvSpPr>
            <p:cNvPr id="18" name="Zaoblený obdélníkový popisek 17"/>
            <p:cNvSpPr/>
            <p:nvPr/>
          </p:nvSpPr>
          <p:spPr>
            <a:xfrm>
              <a:off x="5580112" y="3140968"/>
              <a:ext cx="2088232" cy="504056"/>
            </a:xfrm>
            <a:prstGeom prst="wedgeRoundRectCallout">
              <a:avLst>
                <a:gd name="adj1" fmla="val -32912"/>
                <a:gd name="adj2" fmla="val 142401"/>
                <a:gd name="adj3" fmla="val 16667"/>
              </a:avLst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9" name="Zaoblený obdélníkový popisek 18"/>
            <p:cNvSpPr/>
            <p:nvPr/>
          </p:nvSpPr>
          <p:spPr>
            <a:xfrm>
              <a:off x="5580112" y="3140968"/>
              <a:ext cx="2088232" cy="504056"/>
            </a:xfrm>
            <a:prstGeom prst="wedgeRoundRectCallout">
              <a:avLst>
                <a:gd name="adj1" fmla="val 34280"/>
                <a:gd name="adj2" fmla="val 164295"/>
                <a:gd name="adj3" fmla="val 16667"/>
              </a:avLst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>
                  <a:solidFill>
                    <a:schemeClr val="accent3">
                      <a:lumMod val="50000"/>
                    </a:schemeClr>
                  </a:solidFill>
                </a:rPr>
                <a:t>proces</a:t>
              </a:r>
              <a:endParaRPr lang="cs-CZ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 a obsah procesu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842248" cy="4572000"/>
          </a:xfrm>
        </p:spPr>
        <p:txBody>
          <a:bodyPr>
            <a:normAutofit/>
          </a:bodyPr>
          <a:lstStyle/>
          <a:p>
            <a:r>
              <a:rPr lang="cs-CZ" dirty="0" smtClean="0"/>
              <a:t>Příklad životní situace: prodej části pozemku</a:t>
            </a:r>
          </a:p>
          <a:p>
            <a:pPr marL="731520" lvl="1" indent="-457200">
              <a:buNone/>
            </a:pPr>
            <a:r>
              <a:rPr lang="cs-CZ" dirty="0" smtClean="0"/>
              <a:t>1)  Geometrický plán na oddělení části pozemku</a:t>
            </a:r>
          </a:p>
          <a:p>
            <a:pPr lvl="1">
              <a:buNone/>
            </a:pPr>
            <a:r>
              <a:rPr lang="cs-CZ" dirty="0" smtClean="0"/>
              <a:t>2) Kupní smlouva na část pozemku/novou nemovitost</a:t>
            </a:r>
          </a:p>
        </p:txBody>
      </p:sp>
      <p:sp>
        <p:nvSpPr>
          <p:cNvPr id="4" name="Obdélník 3"/>
          <p:cNvSpPr/>
          <p:nvPr/>
        </p:nvSpPr>
        <p:spPr>
          <a:xfrm>
            <a:off x="144016" y="6372036"/>
            <a:ext cx="88204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Procesy při vedení katastru nemovitostí</a:t>
            </a:r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 cstate="print"/>
          <a:srcRect b="13202"/>
          <a:stretch>
            <a:fillRect/>
          </a:stretch>
        </p:blipFill>
        <p:spPr bwMode="auto">
          <a:xfrm>
            <a:off x="1763688" y="2732638"/>
            <a:ext cx="5472608" cy="408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Volný tvar 6"/>
          <p:cNvSpPr/>
          <p:nvPr/>
        </p:nvSpPr>
        <p:spPr>
          <a:xfrm>
            <a:off x="4067944" y="2924944"/>
            <a:ext cx="4392488" cy="4608512"/>
          </a:xfrm>
          <a:custGeom>
            <a:avLst/>
            <a:gdLst>
              <a:gd name="connsiteX0" fmla="*/ 0 w 2880320"/>
              <a:gd name="connsiteY0" fmla="*/ 0 h 2780928"/>
              <a:gd name="connsiteX1" fmla="*/ 2880320 w 2880320"/>
              <a:gd name="connsiteY1" fmla="*/ 0 h 2780928"/>
              <a:gd name="connsiteX2" fmla="*/ 2880320 w 2880320"/>
              <a:gd name="connsiteY2" fmla="*/ 2780928 h 2780928"/>
              <a:gd name="connsiteX3" fmla="*/ 0 w 2880320"/>
              <a:gd name="connsiteY3" fmla="*/ 2780928 h 2780928"/>
              <a:gd name="connsiteX4" fmla="*/ 0 w 2880320"/>
              <a:gd name="connsiteY4" fmla="*/ 0 h 2780928"/>
              <a:gd name="connsiteX0" fmla="*/ 504056 w 2880320"/>
              <a:gd name="connsiteY0" fmla="*/ 288032 h 2780928"/>
              <a:gd name="connsiteX1" fmla="*/ 2880320 w 2880320"/>
              <a:gd name="connsiteY1" fmla="*/ 0 h 2780928"/>
              <a:gd name="connsiteX2" fmla="*/ 2880320 w 2880320"/>
              <a:gd name="connsiteY2" fmla="*/ 2780928 h 2780928"/>
              <a:gd name="connsiteX3" fmla="*/ 0 w 2880320"/>
              <a:gd name="connsiteY3" fmla="*/ 2780928 h 2780928"/>
              <a:gd name="connsiteX4" fmla="*/ 504056 w 2880320"/>
              <a:gd name="connsiteY4" fmla="*/ 288032 h 2780928"/>
              <a:gd name="connsiteX0" fmla="*/ 720080 w 3096344"/>
              <a:gd name="connsiteY0" fmla="*/ 288032 h 2780928"/>
              <a:gd name="connsiteX1" fmla="*/ 3096344 w 3096344"/>
              <a:gd name="connsiteY1" fmla="*/ 0 h 2780928"/>
              <a:gd name="connsiteX2" fmla="*/ 3096344 w 3096344"/>
              <a:gd name="connsiteY2" fmla="*/ 2780928 h 2780928"/>
              <a:gd name="connsiteX3" fmla="*/ 0 w 3096344"/>
              <a:gd name="connsiteY3" fmla="*/ 2448272 h 2780928"/>
              <a:gd name="connsiteX4" fmla="*/ 720080 w 3096344"/>
              <a:gd name="connsiteY4" fmla="*/ 288032 h 2780928"/>
              <a:gd name="connsiteX0" fmla="*/ 720080 w 3096344"/>
              <a:gd name="connsiteY0" fmla="*/ 288032 h 2804039"/>
              <a:gd name="connsiteX1" fmla="*/ 3096344 w 3096344"/>
              <a:gd name="connsiteY1" fmla="*/ 0 h 2804039"/>
              <a:gd name="connsiteX2" fmla="*/ 3096344 w 3096344"/>
              <a:gd name="connsiteY2" fmla="*/ 2780928 h 2804039"/>
              <a:gd name="connsiteX3" fmla="*/ 0 w 3096344"/>
              <a:gd name="connsiteY3" fmla="*/ 2448272 h 2804039"/>
              <a:gd name="connsiteX4" fmla="*/ 720080 w 3096344"/>
              <a:gd name="connsiteY4" fmla="*/ 288032 h 2804039"/>
              <a:gd name="connsiteX0" fmla="*/ 720080 w 3600400"/>
              <a:gd name="connsiteY0" fmla="*/ 288032 h 3456384"/>
              <a:gd name="connsiteX1" fmla="*/ 3096344 w 3600400"/>
              <a:gd name="connsiteY1" fmla="*/ 0 h 3456384"/>
              <a:gd name="connsiteX2" fmla="*/ 3600400 w 3600400"/>
              <a:gd name="connsiteY2" fmla="*/ 3456384 h 3456384"/>
              <a:gd name="connsiteX3" fmla="*/ 0 w 3600400"/>
              <a:gd name="connsiteY3" fmla="*/ 2448272 h 3456384"/>
              <a:gd name="connsiteX4" fmla="*/ 720080 w 3600400"/>
              <a:gd name="connsiteY4" fmla="*/ 288032 h 3456384"/>
              <a:gd name="connsiteX0" fmla="*/ 720080 w 3600400"/>
              <a:gd name="connsiteY0" fmla="*/ 288032 h 3456384"/>
              <a:gd name="connsiteX1" fmla="*/ 2160240 w 3600400"/>
              <a:gd name="connsiteY1" fmla="*/ 648071 h 3456384"/>
              <a:gd name="connsiteX2" fmla="*/ 3096344 w 3600400"/>
              <a:gd name="connsiteY2" fmla="*/ 0 h 3456384"/>
              <a:gd name="connsiteX3" fmla="*/ 3600400 w 3600400"/>
              <a:gd name="connsiteY3" fmla="*/ 3456384 h 3456384"/>
              <a:gd name="connsiteX4" fmla="*/ 0 w 3600400"/>
              <a:gd name="connsiteY4" fmla="*/ 2448272 h 3456384"/>
              <a:gd name="connsiteX5" fmla="*/ 720080 w 3600400"/>
              <a:gd name="connsiteY5" fmla="*/ 288032 h 3456384"/>
              <a:gd name="connsiteX0" fmla="*/ 720080 w 3600400"/>
              <a:gd name="connsiteY0" fmla="*/ 288032 h 3456384"/>
              <a:gd name="connsiteX1" fmla="*/ 2160240 w 3600400"/>
              <a:gd name="connsiteY1" fmla="*/ 648071 h 3456384"/>
              <a:gd name="connsiteX2" fmla="*/ 3096344 w 3600400"/>
              <a:gd name="connsiteY2" fmla="*/ 0 h 3456384"/>
              <a:gd name="connsiteX3" fmla="*/ 3600400 w 3600400"/>
              <a:gd name="connsiteY3" fmla="*/ 3456384 h 3456384"/>
              <a:gd name="connsiteX4" fmla="*/ 0 w 3600400"/>
              <a:gd name="connsiteY4" fmla="*/ 2448272 h 3456384"/>
              <a:gd name="connsiteX5" fmla="*/ 720080 w 3600400"/>
              <a:gd name="connsiteY5" fmla="*/ 288032 h 3456384"/>
              <a:gd name="connsiteX0" fmla="*/ 720080 w 3600400"/>
              <a:gd name="connsiteY0" fmla="*/ 504057 h 3672409"/>
              <a:gd name="connsiteX1" fmla="*/ 2160240 w 3600400"/>
              <a:gd name="connsiteY1" fmla="*/ 864096 h 3672409"/>
              <a:gd name="connsiteX2" fmla="*/ 3600400 w 3600400"/>
              <a:gd name="connsiteY2" fmla="*/ 0 h 3672409"/>
              <a:gd name="connsiteX3" fmla="*/ 3600400 w 3600400"/>
              <a:gd name="connsiteY3" fmla="*/ 3672409 h 3672409"/>
              <a:gd name="connsiteX4" fmla="*/ 0 w 3600400"/>
              <a:gd name="connsiteY4" fmla="*/ 2664297 h 3672409"/>
              <a:gd name="connsiteX5" fmla="*/ 720080 w 3600400"/>
              <a:gd name="connsiteY5" fmla="*/ 504057 h 3672409"/>
              <a:gd name="connsiteX0" fmla="*/ 720080 w 4536504"/>
              <a:gd name="connsiteY0" fmla="*/ 1440160 h 4608512"/>
              <a:gd name="connsiteX1" fmla="*/ 2160240 w 4536504"/>
              <a:gd name="connsiteY1" fmla="*/ 1800199 h 4608512"/>
              <a:gd name="connsiteX2" fmla="*/ 4536504 w 4536504"/>
              <a:gd name="connsiteY2" fmla="*/ 0 h 4608512"/>
              <a:gd name="connsiteX3" fmla="*/ 3600400 w 4536504"/>
              <a:gd name="connsiteY3" fmla="*/ 4608512 h 4608512"/>
              <a:gd name="connsiteX4" fmla="*/ 0 w 4536504"/>
              <a:gd name="connsiteY4" fmla="*/ 3600400 h 4608512"/>
              <a:gd name="connsiteX5" fmla="*/ 720080 w 4536504"/>
              <a:gd name="connsiteY5" fmla="*/ 1440160 h 4608512"/>
              <a:gd name="connsiteX0" fmla="*/ 720080 w 4536504"/>
              <a:gd name="connsiteY0" fmla="*/ 1440160 h 4608512"/>
              <a:gd name="connsiteX1" fmla="*/ 2160240 w 4536504"/>
              <a:gd name="connsiteY1" fmla="*/ 1800200 h 4608512"/>
              <a:gd name="connsiteX2" fmla="*/ 4536504 w 4536504"/>
              <a:gd name="connsiteY2" fmla="*/ 0 h 4608512"/>
              <a:gd name="connsiteX3" fmla="*/ 3600400 w 4536504"/>
              <a:gd name="connsiteY3" fmla="*/ 4608512 h 4608512"/>
              <a:gd name="connsiteX4" fmla="*/ 0 w 4536504"/>
              <a:gd name="connsiteY4" fmla="*/ 3600400 h 4608512"/>
              <a:gd name="connsiteX5" fmla="*/ 720080 w 4536504"/>
              <a:gd name="connsiteY5" fmla="*/ 1440160 h 4608512"/>
              <a:gd name="connsiteX0" fmla="*/ 648072 w 4464496"/>
              <a:gd name="connsiteY0" fmla="*/ 1440160 h 4608512"/>
              <a:gd name="connsiteX1" fmla="*/ 2088232 w 4464496"/>
              <a:gd name="connsiteY1" fmla="*/ 1800200 h 4608512"/>
              <a:gd name="connsiteX2" fmla="*/ 4464496 w 4464496"/>
              <a:gd name="connsiteY2" fmla="*/ 0 h 4608512"/>
              <a:gd name="connsiteX3" fmla="*/ 3528392 w 4464496"/>
              <a:gd name="connsiteY3" fmla="*/ 4608512 h 4608512"/>
              <a:gd name="connsiteX4" fmla="*/ 0 w 4464496"/>
              <a:gd name="connsiteY4" fmla="*/ 3672408 h 4608512"/>
              <a:gd name="connsiteX5" fmla="*/ 648072 w 4464496"/>
              <a:gd name="connsiteY5" fmla="*/ 1440160 h 4608512"/>
              <a:gd name="connsiteX0" fmla="*/ 576064 w 4392488"/>
              <a:gd name="connsiteY0" fmla="*/ 1440160 h 4608512"/>
              <a:gd name="connsiteX1" fmla="*/ 2016224 w 4392488"/>
              <a:gd name="connsiteY1" fmla="*/ 1800200 h 4608512"/>
              <a:gd name="connsiteX2" fmla="*/ 4392488 w 4392488"/>
              <a:gd name="connsiteY2" fmla="*/ 0 h 4608512"/>
              <a:gd name="connsiteX3" fmla="*/ 3456384 w 4392488"/>
              <a:gd name="connsiteY3" fmla="*/ 4608512 h 4608512"/>
              <a:gd name="connsiteX4" fmla="*/ 0 w 4392488"/>
              <a:gd name="connsiteY4" fmla="*/ 3600400 h 4608512"/>
              <a:gd name="connsiteX5" fmla="*/ 576064 w 4392488"/>
              <a:gd name="connsiteY5" fmla="*/ 1440160 h 4608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92488" h="4608512">
                <a:moveTo>
                  <a:pt x="576064" y="1440160"/>
                </a:moveTo>
                <a:lnTo>
                  <a:pt x="2016224" y="1800200"/>
                </a:lnTo>
                <a:cubicBezTo>
                  <a:pt x="2908652" y="1852008"/>
                  <a:pt x="4080453" y="216024"/>
                  <a:pt x="4392488" y="0"/>
                </a:cubicBezTo>
                <a:lnTo>
                  <a:pt x="3456384" y="4608512"/>
                </a:lnTo>
                <a:cubicBezTo>
                  <a:pt x="2424269" y="4497627"/>
                  <a:pt x="1081978" y="3956167"/>
                  <a:pt x="0" y="3600400"/>
                </a:cubicBezTo>
                <a:lnTo>
                  <a:pt x="576064" y="1440160"/>
                </a:lnTo>
                <a:close/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Volný tvar 5"/>
          <p:cNvSpPr/>
          <p:nvPr/>
        </p:nvSpPr>
        <p:spPr>
          <a:xfrm>
            <a:off x="4283968" y="4437112"/>
            <a:ext cx="2232248" cy="1512168"/>
          </a:xfrm>
          <a:custGeom>
            <a:avLst/>
            <a:gdLst>
              <a:gd name="connsiteX0" fmla="*/ 0 w 3312368"/>
              <a:gd name="connsiteY0" fmla="*/ 0 h 1872208"/>
              <a:gd name="connsiteX1" fmla="*/ 3312368 w 3312368"/>
              <a:gd name="connsiteY1" fmla="*/ 0 h 1872208"/>
              <a:gd name="connsiteX2" fmla="*/ 3312368 w 3312368"/>
              <a:gd name="connsiteY2" fmla="*/ 1872208 h 1872208"/>
              <a:gd name="connsiteX3" fmla="*/ 0 w 3312368"/>
              <a:gd name="connsiteY3" fmla="*/ 1872208 h 1872208"/>
              <a:gd name="connsiteX4" fmla="*/ 0 w 3312368"/>
              <a:gd name="connsiteY4" fmla="*/ 0 h 1872208"/>
              <a:gd name="connsiteX0" fmla="*/ 1152128 w 3312368"/>
              <a:gd name="connsiteY0" fmla="*/ 144016 h 1872208"/>
              <a:gd name="connsiteX1" fmla="*/ 3312368 w 3312368"/>
              <a:gd name="connsiteY1" fmla="*/ 0 h 1872208"/>
              <a:gd name="connsiteX2" fmla="*/ 3312368 w 3312368"/>
              <a:gd name="connsiteY2" fmla="*/ 1872208 h 1872208"/>
              <a:gd name="connsiteX3" fmla="*/ 0 w 3312368"/>
              <a:gd name="connsiteY3" fmla="*/ 1872208 h 1872208"/>
              <a:gd name="connsiteX4" fmla="*/ 1152128 w 3312368"/>
              <a:gd name="connsiteY4" fmla="*/ 144016 h 1872208"/>
              <a:gd name="connsiteX0" fmla="*/ 504056 w 2664296"/>
              <a:gd name="connsiteY0" fmla="*/ 144016 h 1872208"/>
              <a:gd name="connsiteX1" fmla="*/ 2664296 w 2664296"/>
              <a:gd name="connsiteY1" fmla="*/ 0 h 1872208"/>
              <a:gd name="connsiteX2" fmla="*/ 2664296 w 2664296"/>
              <a:gd name="connsiteY2" fmla="*/ 1872208 h 1872208"/>
              <a:gd name="connsiteX3" fmla="*/ 0 w 2664296"/>
              <a:gd name="connsiteY3" fmla="*/ 1512168 h 1872208"/>
              <a:gd name="connsiteX4" fmla="*/ 504056 w 2664296"/>
              <a:gd name="connsiteY4" fmla="*/ 144016 h 1872208"/>
              <a:gd name="connsiteX0" fmla="*/ 504056 w 2664296"/>
              <a:gd name="connsiteY0" fmla="*/ 0 h 1728192"/>
              <a:gd name="connsiteX1" fmla="*/ 2232248 w 2664296"/>
              <a:gd name="connsiteY1" fmla="*/ 504056 h 1728192"/>
              <a:gd name="connsiteX2" fmla="*/ 2664296 w 2664296"/>
              <a:gd name="connsiteY2" fmla="*/ 1728192 h 1728192"/>
              <a:gd name="connsiteX3" fmla="*/ 0 w 2664296"/>
              <a:gd name="connsiteY3" fmla="*/ 1368152 h 1728192"/>
              <a:gd name="connsiteX4" fmla="*/ 504056 w 2664296"/>
              <a:gd name="connsiteY4" fmla="*/ 0 h 1728192"/>
              <a:gd name="connsiteX0" fmla="*/ 504056 w 2232248"/>
              <a:gd name="connsiteY0" fmla="*/ 0 h 1512168"/>
              <a:gd name="connsiteX1" fmla="*/ 2232248 w 2232248"/>
              <a:gd name="connsiteY1" fmla="*/ 504056 h 1512168"/>
              <a:gd name="connsiteX2" fmla="*/ 1656184 w 2232248"/>
              <a:gd name="connsiteY2" fmla="*/ 1512168 h 1512168"/>
              <a:gd name="connsiteX3" fmla="*/ 0 w 2232248"/>
              <a:gd name="connsiteY3" fmla="*/ 1368152 h 1512168"/>
              <a:gd name="connsiteX4" fmla="*/ 504056 w 2232248"/>
              <a:gd name="connsiteY4" fmla="*/ 0 h 1512168"/>
              <a:gd name="connsiteX0" fmla="*/ 432048 w 2160240"/>
              <a:gd name="connsiteY0" fmla="*/ 0 h 1512168"/>
              <a:gd name="connsiteX1" fmla="*/ 2160240 w 2160240"/>
              <a:gd name="connsiteY1" fmla="*/ 504056 h 1512168"/>
              <a:gd name="connsiteX2" fmla="*/ 1584176 w 2160240"/>
              <a:gd name="connsiteY2" fmla="*/ 1512168 h 1512168"/>
              <a:gd name="connsiteX3" fmla="*/ 0 w 2160240"/>
              <a:gd name="connsiteY3" fmla="*/ 1080120 h 1512168"/>
              <a:gd name="connsiteX4" fmla="*/ 432048 w 2160240"/>
              <a:gd name="connsiteY4" fmla="*/ 0 h 1512168"/>
              <a:gd name="connsiteX0" fmla="*/ 432048 w 2232248"/>
              <a:gd name="connsiteY0" fmla="*/ 0 h 1512168"/>
              <a:gd name="connsiteX1" fmla="*/ 2232248 w 2232248"/>
              <a:gd name="connsiteY1" fmla="*/ 432048 h 1512168"/>
              <a:gd name="connsiteX2" fmla="*/ 1584176 w 2232248"/>
              <a:gd name="connsiteY2" fmla="*/ 1512168 h 1512168"/>
              <a:gd name="connsiteX3" fmla="*/ 0 w 2232248"/>
              <a:gd name="connsiteY3" fmla="*/ 1080120 h 1512168"/>
              <a:gd name="connsiteX4" fmla="*/ 432048 w 2232248"/>
              <a:gd name="connsiteY4" fmla="*/ 0 h 1512168"/>
              <a:gd name="connsiteX0" fmla="*/ 432048 w 2232248"/>
              <a:gd name="connsiteY0" fmla="*/ 0 h 1512168"/>
              <a:gd name="connsiteX1" fmla="*/ 2232248 w 2232248"/>
              <a:gd name="connsiteY1" fmla="*/ 432048 h 1512168"/>
              <a:gd name="connsiteX2" fmla="*/ 1872208 w 2232248"/>
              <a:gd name="connsiteY2" fmla="*/ 1512168 h 1512168"/>
              <a:gd name="connsiteX3" fmla="*/ 0 w 2232248"/>
              <a:gd name="connsiteY3" fmla="*/ 1080120 h 1512168"/>
              <a:gd name="connsiteX4" fmla="*/ 432048 w 2232248"/>
              <a:gd name="connsiteY4" fmla="*/ 0 h 151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2248" h="1512168">
                <a:moveTo>
                  <a:pt x="432048" y="0"/>
                </a:moveTo>
                <a:lnTo>
                  <a:pt x="2232248" y="432048"/>
                </a:lnTo>
                <a:lnTo>
                  <a:pt x="1872208" y="1512168"/>
                </a:lnTo>
                <a:lnTo>
                  <a:pt x="0" y="1080120"/>
                </a:lnTo>
                <a:lnTo>
                  <a:pt x="432048" y="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 a obsah procesu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842248" cy="4572000"/>
          </a:xfrm>
        </p:spPr>
        <p:txBody>
          <a:bodyPr>
            <a:normAutofit/>
          </a:bodyPr>
          <a:lstStyle/>
          <a:p>
            <a:r>
              <a:rPr lang="cs-CZ" dirty="0" smtClean="0"/>
              <a:t>Příklad životní situace: prodej části pozemku</a:t>
            </a:r>
          </a:p>
          <a:p>
            <a:pPr lvl="1">
              <a:buNone/>
            </a:pPr>
            <a:r>
              <a:rPr lang="cs-CZ" dirty="0" smtClean="0"/>
              <a:t>1) Geometrický plán na oddělení části pozemku</a:t>
            </a:r>
          </a:p>
          <a:p>
            <a:pPr lvl="2"/>
            <a:r>
              <a:rPr lang="cs-CZ" dirty="0" smtClean="0"/>
              <a:t>žádost o poskytnutí údajů z katastru nemovitostí – řízení PU</a:t>
            </a:r>
          </a:p>
          <a:p>
            <a:pPr lvl="2"/>
            <a:r>
              <a:rPr lang="cs-CZ" dirty="0" smtClean="0"/>
              <a:t>protokol o poskytnutí podkladů pro měření osobám oprávněným vykonávat zeměměřické činnosti – řízení PM</a:t>
            </a:r>
          </a:p>
          <a:p>
            <a:pPr lvl="2"/>
            <a:r>
              <a:rPr lang="cs-CZ" dirty="0" smtClean="0"/>
              <a:t>žádost o potvrzení geometrického plánu – řízení PGP</a:t>
            </a:r>
          </a:p>
          <a:p>
            <a:pPr lvl="1">
              <a:buNone/>
            </a:pPr>
            <a:r>
              <a:rPr lang="cs-CZ" dirty="0" smtClean="0"/>
              <a:t>2) Kupní smlouva na část pozemku/novou nemovitost</a:t>
            </a:r>
          </a:p>
          <a:p>
            <a:pPr lvl="2"/>
            <a:r>
              <a:rPr lang="cs-CZ" dirty="0" smtClean="0"/>
              <a:t>podání návrhu na vklad – řízení PD</a:t>
            </a:r>
          </a:p>
          <a:p>
            <a:pPr lvl="2"/>
            <a:r>
              <a:rPr lang="cs-CZ" dirty="0"/>
              <a:t>řízení o návrhu na povolení vkladu práva k nemovitostem – řízení V</a:t>
            </a:r>
          </a:p>
          <a:p>
            <a:pPr lvl="2"/>
            <a:r>
              <a:rPr lang="cs-CZ" dirty="0" smtClean="0"/>
              <a:t>žádost o poskytnutí údajů z katastru nemovitostí – řízení PU</a:t>
            </a:r>
          </a:p>
        </p:txBody>
      </p:sp>
      <p:sp>
        <p:nvSpPr>
          <p:cNvPr id="4" name="Obdélník 3"/>
          <p:cNvSpPr/>
          <p:nvPr/>
        </p:nvSpPr>
        <p:spPr>
          <a:xfrm>
            <a:off x="144016" y="6372036"/>
            <a:ext cx="88204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Procesy při vedení katastru nemovitostí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Obsah </a:t>
            </a:r>
            <a:endParaRPr lang="cs-CZ" sz="32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476488" cy="4144963"/>
          </a:xfrm>
        </p:spPr>
        <p:txBody>
          <a:bodyPr/>
          <a:lstStyle/>
          <a:p>
            <a:r>
              <a:rPr lang="cs-CZ" dirty="0" smtClean="0"/>
              <a:t>Vymezení obsahu katastru nemovitostí</a:t>
            </a:r>
          </a:p>
          <a:p>
            <a:r>
              <a:rPr lang="cs-CZ" dirty="0" smtClean="0"/>
              <a:t>Procesy při vedení katastru nemovitostí</a:t>
            </a:r>
          </a:p>
          <a:p>
            <a:r>
              <a:rPr lang="cs-CZ" dirty="0" smtClean="0"/>
              <a:t>Technické prostředky pro  vedení katastru nemovitostí</a:t>
            </a:r>
          </a:p>
          <a:p>
            <a:r>
              <a:rPr lang="cs-CZ" dirty="0" smtClean="0"/>
              <a:t>Přístup k datům katastru nemovitostí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sz="3600" dirty="0" smtClean="0"/>
          </a:p>
          <a:p>
            <a:endParaRPr lang="cs-CZ" sz="3600" dirty="0" smtClean="0"/>
          </a:p>
          <a:p>
            <a:r>
              <a:rPr lang="cs-CZ" sz="3600" dirty="0" smtClean="0"/>
              <a:t>Technické prostředky pro vedení katastru nemovitostí</a:t>
            </a:r>
            <a:endParaRPr lang="cs-CZ" sz="3600" dirty="0" smtClean="0">
              <a:solidFill>
                <a:schemeClr val="bg1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1400400" y="312738"/>
            <a:ext cx="457200" cy="441325"/>
          </a:xfrm>
        </p:spPr>
        <p:txBody>
          <a:bodyPr/>
          <a:lstStyle/>
          <a:p>
            <a:fld id="{4E1663D8-6B3F-4875-8CD3-0F86F948771E}" type="slidenum">
              <a:rPr lang="cs-CZ" smtClean="0"/>
              <a:pPr/>
              <a:t>16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2082" y="1285860"/>
            <a:ext cx="6101918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Skupina 10"/>
          <p:cNvGrpSpPr/>
          <p:nvPr/>
        </p:nvGrpSpPr>
        <p:grpSpPr>
          <a:xfrm>
            <a:off x="3059429" y="2857496"/>
            <a:ext cx="2441265" cy="2786082"/>
            <a:chOff x="3059429" y="2857496"/>
            <a:chExt cx="2441265" cy="2786082"/>
          </a:xfrm>
        </p:grpSpPr>
        <p:pic>
          <p:nvPicPr>
            <p:cNvPr id="8" name="Obrázek 7" descr="ISKN_pozadi.bmp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59429" y="3286124"/>
              <a:ext cx="2441265" cy="2357454"/>
            </a:xfrm>
            <a:prstGeom prst="rect">
              <a:avLst/>
            </a:prstGeom>
          </p:spPr>
        </p:pic>
        <p:pic>
          <p:nvPicPr>
            <p:cNvPr id="9" name="Obrázek 8" descr="ISKN_pozadi.bmp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71803" y="2857496"/>
              <a:ext cx="1000131" cy="428628"/>
            </a:xfrm>
            <a:prstGeom prst="rect">
              <a:avLst/>
            </a:prstGeom>
          </p:spPr>
        </p:pic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Informační systém katastru nemovitostí</a:t>
            </a:r>
            <a:endParaRPr lang="cs-CZ" dirty="0"/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>
          <a:xfrm>
            <a:off x="142876" y="1500174"/>
            <a:ext cx="5643570" cy="5143536"/>
          </a:xfrm>
        </p:spPr>
        <p:txBody>
          <a:bodyPr>
            <a:normAutofit/>
          </a:bodyPr>
          <a:lstStyle/>
          <a:p>
            <a:pPr lvl="0">
              <a:defRPr/>
            </a:pPr>
            <a:endParaRPr lang="cs-CZ" sz="2400" dirty="0" smtClean="0"/>
          </a:p>
          <a:p>
            <a:pPr lvl="0">
              <a:defRPr/>
            </a:pPr>
            <a:endParaRPr lang="cs-CZ" sz="2400" dirty="0" smtClean="0"/>
          </a:p>
          <a:p>
            <a:pPr lvl="0">
              <a:defRPr/>
            </a:pPr>
            <a:endParaRPr lang="cs-CZ" sz="2400" dirty="0" smtClean="0"/>
          </a:p>
          <a:p>
            <a:pPr lvl="0">
              <a:defRPr/>
            </a:pPr>
            <a:r>
              <a:rPr lang="cs-CZ" sz="2400" dirty="0" smtClean="0"/>
              <a:t>ISKN je modulový systém</a:t>
            </a:r>
          </a:p>
          <a:p>
            <a:pPr lvl="0">
              <a:defRPr/>
            </a:pPr>
            <a:r>
              <a:rPr lang="cs-CZ" sz="2400" dirty="0" smtClean="0"/>
              <a:t>Každý modul má vlastní ucelenou funkčnost</a:t>
            </a:r>
          </a:p>
          <a:p>
            <a:pPr lvl="0">
              <a:defRPr/>
            </a:pPr>
            <a:r>
              <a:rPr lang="cs-CZ" sz="2400" dirty="0" smtClean="0"/>
              <a:t>Jednotlivé moduly  jsou vzájemně provázány</a:t>
            </a:r>
          </a:p>
          <a:p>
            <a:pPr lvl="0">
              <a:defRPr/>
            </a:pPr>
            <a:r>
              <a:rPr lang="cs-CZ" sz="2400" dirty="0" smtClean="0"/>
              <a:t>Změnit údaj v katastru nemovitostí je proces, který využívá téměř všechny moduly </a:t>
            </a:r>
          </a:p>
          <a:p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2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144016" y="6372036"/>
            <a:ext cx="88204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Technické prostředky pro vedení katastru nemovitostí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Architektura ISKN</a:t>
            </a:r>
            <a:endParaRPr lang="cs-CZ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395597"/>
            <a:ext cx="6949436" cy="431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946650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>
                <a:latin typeface="Times New Roman" pitchFamily="18" charset="0"/>
              </a:rPr>
              <a:t>ISKN se provozuje jako jediná centrální aplikace pro všechny organizační složky resortu ČÚZK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>
                <a:latin typeface="Times New Roman" pitchFamily="18" charset="0"/>
              </a:rPr>
              <a:t>Klient / server architektura 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663D8-6B3F-4875-8CD3-0F86F948771E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47775"/>
            <a:ext cx="6143625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Popis modulů</a:t>
            </a:r>
            <a:endParaRPr lang="cs-CZ" dirty="0"/>
          </a:p>
        </p:txBody>
      </p:sp>
      <p:sp>
        <p:nvSpPr>
          <p:cNvPr id="21" name="Zástupný symbol pro obsah 2"/>
          <p:cNvSpPr txBox="1">
            <a:spLocks/>
          </p:cNvSpPr>
          <p:nvPr/>
        </p:nvSpPr>
        <p:spPr>
          <a:xfrm>
            <a:off x="304800" y="1500174"/>
            <a:ext cx="8553480" cy="51435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Obrázek 13" descr="ISKNPU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3357562"/>
            <a:ext cx="882466" cy="857256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144016" y="6372036"/>
            <a:ext cx="88204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Technické prostředky pro vedení katastru nemovitostí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33333E-6 C -0.08246 -0.0574 -0.16475 -0.11458 -0.20729 -0.18981 C -0.24982 -0.26481 -0.25225 -0.3581 -0.25468 -0.45115 " pathEditMode="relative" rAng="0" ptsTypes="aaA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0" y="-2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dirty="0" smtClean="0"/>
              <a:t>Obsah</a:t>
            </a:r>
            <a:endParaRPr lang="cs-CZ" dirty="0"/>
          </a:p>
        </p:txBody>
      </p:sp>
      <p:sp>
        <p:nvSpPr>
          <p:cNvPr id="7" name="Podnadpis 6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cap="non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Vymezení obsahu katastru nemovitostí</a:t>
            </a:r>
          </a:p>
          <a:p>
            <a:pPr>
              <a:buFont typeface="Arial" pitchFamily="34" charset="0"/>
              <a:buChar char="•"/>
            </a:pPr>
            <a:endParaRPr lang="cs-CZ" sz="1400" cap="non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400" cap="non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Procesy při vedení katastru nemovitostí</a:t>
            </a:r>
          </a:p>
          <a:p>
            <a:pPr>
              <a:buFont typeface="Arial" pitchFamily="34" charset="0"/>
              <a:buChar char="•"/>
            </a:pPr>
            <a:endParaRPr lang="cs-CZ" sz="1400" cap="non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400" cap="non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Technické prostředky pro vedení katastru nemovitostí</a:t>
            </a:r>
          </a:p>
          <a:p>
            <a:pPr>
              <a:buFont typeface="Arial" pitchFamily="34" charset="0"/>
              <a:buChar char="•"/>
            </a:pPr>
            <a:endParaRPr lang="cs-CZ" sz="1400" cap="non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400" cap="non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Přístup k datům katastru nemovitostí</a:t>
            </a:r>
          </a:p>
          <a:p>
            <a:pPr>
              <a:buFont typeface="Arial" pitchFamily="34" charset="0"/>
              <a:buChar char="•"/>
            </a:pP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ISKN_PU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19870"/>
            <a:ext cx="9144000" cy="5538130"/>
          </a:xfrm>
          <a:prstGeom prst="rect">
            <a:avLst/>
          </a:prstGeom>
        </p:spPr>
      </p:pic>
      <p:sp>
        <p:nvSpPr>
          <p:cNvPr id="19458" name="Zástupný symbol pro obsah 2"/>
          <p:cNvSpPr>
            <a:spLocks noGrp="1"/>
          </p:cNvSpPr>
          <p:nvPr>
            <p:ph idx="1"/>
          </p:nvPr>
        </p:nvSpPr>
        <p:spPr>
          <a:xfrm>
            <a:off x="301752" y="1527048"/>
            <a:ext cx="8503920" cy="5330952"/>
          </a:xfrm>
        </p:spPr>
        <p:txBody>
          <a:bodyPr>
            <a:normAutofit fontScale="92500" lnSpcReduction="20000"/>
          </a:bodyPr>
          <a:lstStyle/>
          <a:p>
            <a:pPr eaLnBrk="1" hangingPunct="1"/>
            <a:endParaRPr lang="cs-CZ" dirty="0" smtClean="0"/>
          </a:p>
          <a:p>
            <a:pPr eaLnBrk="1" hangingPunct="1"/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Platný stav KN</a:t>
            </a:r>
          </a:p>
          <a:p>
            <a:pPr lvl="1" eaLnBrk="1" hangingPunct="1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Výstupy k minulosti (od 6-9/2001)</a:t>
            </a:r>
          </a:p>
          <a:p>
            <a:pPr eaLnBrk="1" hangingPunct="1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Tiskové výstupy z KN</a:t>
            </a:r>
          </a:p>
          <a:p>
            <a:pPr eaLnBrk="1" hangingPunct="1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Hromadné výstupy dat ve výměnných formátech</a:t>
            </a:r>
          </a:p>
          <a:p>
            <a:pPr eaLnBrk="1" hangingPunct="1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Zobrazení katastrální mapy</a:t>
            </a:r>
          </a:p>
          <a:p>
            <a:pPr eaLnBrk="1" hangingPunct="1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Ekonomická agenda spojená s poskytováním služeb</a:t>
            </a:r>
          </a:p>
        </p:txBody>
      </p:sp>
      <p:pic>
        <p:nvPicPr>
          <p:cNvPr id="19459" name="Obrázek 7" descr="ISKNPU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14313"/>
            <a:ext cx="928687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Poskytování údajů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94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94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94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94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945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945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945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945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5778" y="1124744"/>
            <a:ext cx="7482646" cy="3443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Výpis z KN</a:t>
            </a:r>
            <a:endParaRPr lang="cs-CZ" dirty="0"/>
          </a:p>
        </p:txBody>
      </p:sp>
      <p:sp>
        <p:nvSpPr>
          <p:cNvPr id="5" name="Zaoblený obdélník 4"/>
          <p:cNvSpPr/>
          <p:nvPr/>
        </p:nvSpPr>
        <p:spPr>
          <a:xfrm>
            <a:off x="2051720" y="1490470"/>
            <a:ext cx="5357850" cy="208057"/>
          </a:xfrm>
          <a:prstGeom prst="roundRect">
            <a:avLst/>
          </a:prstGeom>
          <a:noFill/>
          <a:ln w="25400" cmpd="sng">
            <a:solidFill>
              <a:schemeClr val="accent1"/>
            </a:solidFill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4868" y="5228063"/>
            <a:ext cx="7463556" cy="100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aoblený obdélník 5"/>
          <p:cNvSpPr/>
          <p:nvPr/>
        </p:nvSpPr>
        <p:spPr>
          <a:xfrm>
            <a:off x="899592" y="5661248"/>
            <a:ext cx="6496868" cy="500066"/>
          </a:xfrm>
          <a:prstGeom prst="roundRect">
            <a:avLst/>
          </a:prstGeom>
          <a:noFill/>
          <a:ln w="25400" cmpd="sng">
            <a:solidFill>
              <a:schemeClr val="accent1"/>
            </a:solidFill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44016" y="6372036"/>
            <a:ext cx="88204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Technické prostředky pro vedení katastru nemovitostí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827584" y="2358360"/>
            <a:ext cx="6264696" cy="634602"/>
          </a:xfrm>
          <a:prstGeom prst="roundRect">
            <a:avLst/>
          </a:prstGeom>
          <a:noFill/>
          <a:ln w="25400" cmpd="sng">
            <a:solidFill>
              <a:schemeClr val="accent1"/>
            </a:solidFill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755576" y="3426146"/>
            <a:ext cx="7488832" cy="1298997"/>
          </a:xfrm>
          <a:prstGeom prst="roundRect">
            <a:avLst/>
          </a:prstGeom>
          <a:noFill/>
          <a:ln w="25400" cmpd="sng">
            <a:solidFill>
              <a:schemeClr val="accent1"/>
            </a:solidFill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cxnSp>
        <p:nvCxnSpPr>
          <p:cNvPr id="12" name="Přímá spojovací čára 11"/>
          <p:cNvCxnSpPr/>
          <p:nvPr/>
        </p:nvCxnSpPr>
        <p:spPr>
          <a:xfrm>
            <a:off x="1259632" y="4077072"/>
            <a:ext cx="41044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024" y="1412384"/>
            <a:ext cx="8676456" cy="489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Informace o parcelách/stavbách/jednotkách</a:t>
            </a:r>
            <a:endParaRPr lang="cs-CZ" dirty="0"/>
          </a:p>
        </p:txBody>
      </p:sp>
      <p:sp>
        <p:nvSpPr>
          <p:cNvPr id="7" name="Zaoblený obdélník 6"/>
          <p:cNvSpPr/>
          <p:nvPr/>
        </p:nvSpPr>
        <p:spPr>
          <a:xfrm>
            <a:off x="251520" y="6021288"/>
            <a:ext cx="4320480" cy="288032"/>
          </a:xfrm>
          <a:prstGeom prst="roundRect">
            <a:avLst/>
          </a:prstGeom>
          <a:noFill/>
          <a:ln w="25400" cmpd="sng">
            <a:solidFill>
              <a:schemeClr val="accent1"/>
            </a:solidFill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5940152" y="1772816"/>
            <a:ext cx="2520280" cy="288032"/>
          </a:xfrm>
          <a:prstGeom prst="roundRect">
            <a:avLst/>
          </a:prstGeom>
          <a:noFill/>
          <a:ln w="25400" cmpd="sng">
            <a:solidFill>
              <a:schemeClr val="accent1"/>
            </a:solidFill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44016" y="6372036"/>
            <a:ext cx="88204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Technické prostředky pro vedení katastru nemovitostí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0" y="5733256"/>
            <a:ext cx="8388424" cy="288032"/>
          </a:xfrm>
          <a:prstGeom prst="roundRect">
            <a:avLst/>
          </a:prstGeom>
          <a:noFill/>
          <a:ln w="25400" cmpd="sng">
            <a:solidFill>
              <a:schemeClr val="accent1"/>
            </a:solidFill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72008" y="4293096"/>
            <a:ext cx="3275856" cy="1296144"/>
          </a:xfrm>
          <a:prstGeom prst="roundRect">
            <a:avLst/>
          </a:prstGeom>
          <a:noFill/>
          <a:ln w="25400" cmpd="sng">
            <a:solidFill>
              <a:schemeClr val="accent1"/>
            </a:solidFill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mapa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357298"/>
            <a:ext cx="7000924" cy="433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7" descr="kopieKM.png"/>
          <p:cNvPicPr>
            <a:picLocks noChangeAspect="1"/>
          </p:cNvPicPr>
          <p:nvPr/>
        </p:nvPicPr>
        <p:blipFill>
          <a:blip r:embed="rId3" cstate="print"/>
          <a:srcRect t="21971"/>
          <a:stretch>
            <a:fillRect/>
          </a:stretch>
        </p:blipFill>
        <p:spPr>
          <a:xfrm>
            <a:off x="2928927" y="0"/>
            <a:ext cx="6215074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Zobrazení katastrální mapy/snímek KM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44016" y="6372036"/>
            <a:ext cx="88204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Technické prostředky pro vedení katastru nemovitostí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Popis modulů</a:t>
            </a:r>
            <a:endParaRPr lang="cs-CZ" dirty="0"/>
          </a:p>
        </p:txBody>
      </p:sp>
      <p:sp>
        <p:nvSpPr>
          <p:cNvPr id="21" name="Zástupný symbol pro obsah 2"/>
          <p:cNvSpPr txBox="1">
            <a:spLocks/>
          </p:cNvSpPr>
          <p:nvPr/>
        </p:nvSpPr>
        <p:spPr>
          <a:xfrm>
            <a:off x="304800" y="1500174"/>
            <a:ext cx="8553480" cy="51435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47775"/>
            <a:ext cx="6143625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7" descr="ISKNPA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1285860"/>
            <a:ext cx="89217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Obrázek 13" descr="ISKNPU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14290"/>
            <a:ext cx="882466" cy="857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11111E-6 C -0.04375 -0.00718 -0.0875 -0.01435 -0.11336 -0.04468 C -0.13923 -0.075 -0.14791 -0.1588 -0.15503 -0.18148 " pathEditMode="relative" rAng="0" ptsTypes="aaA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00" y="-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sah 2"/>
          <p:cNvSpPr>
            <a:spLocks noGrp="1"/>
          </p:cNvSpPr>
          <p:nvPr>
            <p:ph idx="1"/>
          </p:nvPr>
        </p:nvSpPr>
        <p:spPr>
          <a:xfrm>
            <a:off x="285750" y="1428736"/>
            <a:ext cx="8686800" cy="2500330"/>
          </a:xfrm>
        </p:spPr>
        <p:txBody>
          <a:bodyPr>
            <a:normAutofit/>
          </a:bodyPr>
          <a:lstStyle/>
          <a:p>
            <a:pPr eaLnBrk="1" hangingPunct="1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Evidence podání a protokolů, administrativa</a:t>
            </a:r>
          </a:p>
          <a:p>
            <a:pPr lvl="1" eaLnBrk="1" hangingPunct="1"/>
            <a:r>
              <a:rPr lang="cs-CZ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Evidence podání - podací deník (PD)</a:t>
            </a:r>
          </a:p>
          <a:p>
            <a:pPr lvl="1" eaLnBrk="1" hangingPunct="1"/>
            <a:r>
              <a:rPr lang="cs-CZ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Návrhy na povolení vkladu práv (V)</a:t>
            </a:r>
          </a:p>
          <a:p>
            <a:pPr lvl="1"/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Zápisy do katastru, zápisy poznámek </a:t>
            </a:r>
            <a:r>
              <a:rPr lang="cs-CZ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 jiných údajů (Z)</a:t>
            </a:r>
          </a:p>
          <a:p>
            <a:pPr lvl="1" eaLnBrk="1" hangingPunct="1"/>
            <a:r>
              <a:rPr lang="cs-CZ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Žádosti o poskytnutí údajů z KN</a:t>
            </a:r>
            <a:r>
              <a:rPr lang="cs-CZ" sz="21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(PU)</a:t>
            </a:r>
            <a:endParaRPr lang="cs-CZ" sz="20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20483" name="Obrázek 3" descr="ISKNPA1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14313"/>
            <a:ext cx="92868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ovéPole 4"/>
          <p:cNvSpPr txBox="1">
            <a:spLocks noChangeArrowheads="1"/>
          </p:cNvSpPr>
          <p:nvPr/>
        </p:nvSpPr>
        <p:spPr bwMode="auto">
          <a:xfrm>
            <a:off x="142844" y="3857628"/>
            <a:ext cx="4714908" cy="278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000" lvl="1" indent="-180000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cs-CZ" sz="2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Žádosti o potvrzení </a:t>
            </a:r>
            <a:r>
              <a:rPr lang="cs-CZ" sz="22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geom</a:t>
            </a:r>
            <a:r>
              <a:rPr lang="cs-CZ" sz="2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2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pl</a:t>
            </a:r>
            <a:r>
              <a:rPr lang="cs-CZ" sz="2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(PGP)</a:t>
            </a:r>
          </a:p>
          <a:p>
            <a:pPr marL="180000" lvl="1" indent="-180000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cs-CZ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Žádosti o poskytnutí podkladů (PM)</a:t>
            </a:r>
          </a:p>
          <a:p>
            <a:pPr marL="180000" lvl="1" indent="-180000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cs-CZ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Průběh </a:t>
            </a:r>
            <a:r>
              <a:rPr lang="cs-CZ" sz="2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obnovy katastr. operátu (OO)</a:t>
            </a:r>
          </a:p>
          <a:p>
            <a:pPr marL="180000" lvl="1" indent="-180000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cs-CZ" sz="2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Průběh pozemkové úpravy (PUP)</a:t>
            </a:r>
          </a:p>
          <a:p>
            <a:pPr marL="180000" lvl="1" indent="-180000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cs-CZ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Návrhy na opravu chyby v kat.  operátu, … (OR)</a:t>
            </a:r>
          </a:p>
          <a:p>
            <a:endParaRPr lang="cs-CZ" dirty="0">
              <a:latin typeface="Franklin Gothic Book" pitchFamily="34" charset="0"/>
            </a:endParaRPr>
          </a:p>
        </p:txBody>
      </p:sp>
      <p:sp>
        <p:nvSpPr>
          <p:cNvPr id="20485" name="TextovéPole 5"/>
          <p:cNvSpPr txBox="1">
            <a:spLocks noChangeArrowheads="1"/>
          </p:cNvSpPr>
          <p:nvPr/>
        </p:nvSpPr>
        <p:spPr bwMode="auto">
          <a:xfrm>
            <a:off x="4786313" y="3857628"/>
            <a:ext cx="4357687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000" lvl="1" indent="-180000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Řízení o porušení pořádku (P)</a:t>
            </a:r>
          </a:p>
          <a:p>
            <a:pPr marL="180000" lvl="1" indent="-180000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Průběh odesílání korespondence (OP)</a:t>
            </a:r>
          </a:p>
          <a:p>
            <a:pPr marL="180000" lvl="1" indent="-180000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Žádosti o předání dat v el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 podobě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(S)</a:t>
            </a:r>
          </a:p>
          <a:p>
            <a:pPr marL="180000" lvl="1" indent="-180000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Průběh revize údajů katastru (RO)</a:t>
            </a:r>
          </a:p>
          <a:p>
            <a:pPr marL="180000" lvl="1" indent="-180000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Záznam pro další řízení, nedostatky zjištěnými při RO nebo OO (ZDŘ)</a:t>
            </a:r>
          </a:p>
          <a:p>
            <a:pPr marL="180000" lvl="1" indent="-180000">
              <a:buClr>
                <a:schemeClr val="accent1"/>
              </a:buClr>
              <a:buFont typeface="Wingdings" pitchFamily="2" charset="2"/>
              <a:buChar char="§"/>
            </a:pP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Žád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o poskytnutí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inf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 106/1999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Sb. (PI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80000" lvl="1" indent="-180000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Evidence podpisových vzorů (PV)</a:t>
            </a:r>
            <a:endParaRPr lang="cs-CZ" dirty="0">
              <a:latin typeface="Franklin Gothic Book" pitchFamily="34" charset="0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Příprava aktualizace</a:t>
            </a:r>
            <a:endParaRPr lang="cs-CZ" dirty="0"/>
          </a:p>
        </p:txBody>
      </p:sp>
      <p:pic>
        <p:nvPicPr>
          <p:cNvPr id="7" name="Obrázek 6" descr="ISKNPA.bmp"/>
          <p:cNvPicPr>
            <a:picLocks/>
          </p:cNvPicPr>
          <p:nvPr/>
        </p:nvPicPr>
        <p:blipFill>
          <a:blip r:embed="rId3" cstate="print"/>
          <a:srcRect t="49451"/>
          <a:stretch>
            <a:fillRect/>
          </a:stretch>
        </p:blipFill>
        <p:spPr bwMode="auto">
          <a:xfrm>
            <a:off x="1285746" y="214184"/>
            <a:ext cx="928800" cy="9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144016" y="6372036"/>
            <a:ext cx="88204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Technické prostředky pro vedení katastru nemovitostí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663D8-6B3F-4875-8CD3-0F86F948771E}" type="slidenum">
              <a:rPr lang="cs-CZ" smtClean="0"/>
              <a:pPr/>
              <a:t>25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0" fill="hold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000" fill="hold"/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uild="allAtOnce"/>
      <p:bldP spid="20485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144016" y="6372036"/>
            <a:ext cx="88204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Technické prostředky pro vedení katastru nemovitostí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Popis modulů</a:t>
            </a:r>
            <a:endParaRPr lang="cs-CZ" dirty="0"/>
          </a:p>
        </p:txBody>
      </p:sp>
      <p:sp>
        <p:nvSpPr>
          <p:cNvPr id="21" name="Zástupný symbol pro obsah 2"/>
          <p:cNvSpPr txBox="1">
            <a:spLocks/>
          </p:cNvSpPr>
          <p:nvPr/>
        </p:nvSpPr>
        <p:spPr>
          <a:xfrm>
            <a:off x="304800" y="1500174"/>
            <a:ext cx="8553480" cy="51435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47775"/>
            <a:ext cx="6143625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ek 8" descr="ISKNAK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1500174"/>
            <a:ext cx="8572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7" descr="ISKNPA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71414"/>
            <a:ext cx="89217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Obrázek 13" descr="ISKNPU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214290"/>
            <a:ext cx="882466" cy="857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C 0.07101 0.01389 0.14237 0.02847 0.2106 0.01111 C 0.279 -0.00602 0.35469 -0.06713 0.40973 -0.10139 C 0.46511 -0.13542 0.50296 -0.19467 0.54202 -0.19467 " pathEditMode="relative" rAng="0" ptsTypes="aaaA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00" y="-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sah 2"/>
          <p:cNvSpPr>
            <a:spLocks noGrp="1"/>
          </p:cNvSpPr>
          <p:nvPr>
            <p:ph idx="1"/>
          </p:nvPr>
        </p:nvSpPr>
        <p:spPr>
          <a:xfrm>
            <a:off x="1000100" y="1554162"/>
            <a:ext cx="7858180" cy="4803796"/>
          </a:xfrm>
        </p:spPr>
        <p:txBody>
          <a:bodyPr>
            <a:normAutofit/>
          </a:bodyPr>
          <a:lstStyle/>
          <a:p>
            <a:pPr eaLnBrk="1" hangingPunct="1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AK III – Pořízení dat návrhů (nové prvky/změny SGI)</a:t>
            </a:r>
          </a:p>
          <a:p>
            <a:pPr lvl="1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Příprava změny geometrického a polohového určení parcel </a:t>
            </a:r>
          </a:p>
          <a:p>
            <a:pPr lvl="1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Vytvoření stavby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AK I – Výběr řízení pro aktualizaci (SPI + část SGI)</a:t>
            </a:r>
          </a:p>
          <a:p>
            <a:pPr lvl="1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Návrh změny údajů o vlastnících, nemovitostech (+AK III)</a:t>
            </a:r>
          </a:p>
          <a:p>
            <a:pPr lvl="1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Návrh změny vlastnických vztahů, jiných práv k nemovitostem</a:t>
            </a:r>
          </a:p>
          <a:p>
            <a:pPr eaLnBrk="1" hangingPunct="1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AK II – Výběr řízení pro kontrolu (SPI+SGI)</a:t>
            </a:r>
          </a:p>
          <a:p>
            <a:pPr lvl="1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Kontrola návrhu změny</a:t>
            </a:r>
          </a:p>
          <a:p>
            <a:pPr lvl="1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Potvrzení změny v KN</a:t>
            </a:r>
          </a:p>
        </p:txBody>
      </p:sp>
      <p:pic>
        <p:nvPicPr>
          <p:cNvPr id="4" name="Obrázek 3" descr="ISKNAK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572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Aktualizace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144016" y="6372036"/>
            <a:ext cx="88204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Technické prostředky pro vedení katastru nemovitostí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663D8-6B3F-4875-8CD3-0F86F948771E}" type="slidenum">
              <a:rPr lang="cs-CZ" smtClean="0"/>
              <a:pPr/>
              <a:t>27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/>
        </p:nvSpPr>
        <p:spPr>
          <a:xfrm>
            <a:off x="144016" y="6372036"/>
            <a:ext cx="88204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Technické prostředky pro vedení katastru nemovitostí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Popis modulů</a:t>
            </a:r>
            <a:endParaRPr lang="cs-CZ" dirty="0"/>
          </a:p>
        </p:txBody>
      </p:sp>
      <p:sp>
        <p:nvSpPr>
          <p:cNvPr id="21" name="Zástupný symbol pro obsah 2"/>
          <p:cNvSpPr txBox="1">
            <a:spLocks/>
          </p:cNvSpPr>
          <p:nvPr/>
        </p:nvSpPr>
        <p:spPr>
          <a:xfrm>
            <a:off x="304800" y="1500174"/>
            <a:ext cx="8553480" cy="51435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47775"/>
            <a:ext cx="6143625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ek 8" descr="ISKNAK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142852"/>
            <a:ext cx="8572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7" descr="ISKNPA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52376"/>
            <a:ext cx="89217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ek 9" descr="ISKNST.b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4357694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ázek 10" descr="ISKNSC.bmp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36" y="4929198"/>
            <a:ext cx="857250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ázek 11" descr="ISKNTO.bmp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1736" y="5715016"/>
            <a:ext cx="857250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Obrázek 13" descr="ISKNPU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4282" y="214290"/>
            <a:ext cx="882466" cy="857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C 0.02726 0.00555 0.11216 0.03866 0.16355 0.03403 C 0.21494 0.0294 0.26737 0.00717 0.30834 -0.02778 C 0.34931 -0.06273 0.39393 -0.14699 0.40955 -0.17639 " pathEditMode="relative" rAng="0" ptsTypes="aaaa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00" y="-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00069 C 0.02761 0.0081 0.10226 0.05671 0.16528 0.05278 C 0.24185 0.05278 0.31528 0.03056 0.3783 -0.025 C 0.44132 -0.08055 0.46823 -0.12361 0.49185 -0.14954 " pathEditMode="relative" rAng="0" ptsTypes="atsa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00" y="-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8 -0.00672 C 0.03195 -0.00394 0.13924 0.00092 0.19896 0.01157 C 0.25869 0.02222 0.29671 0.02893 0.35695 0.05764 C 0.41719 0.08634 0.51789 0.15787 0.56025 0.18426 " pathEditMode="relative" rAng="0" ptsTypes="aaaa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00" y="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ISKN_ST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285860"/>
            <a:ext cx="8835432" cy="5357850"/>
          </a:xfrm>
          <a:prstGeom prst="rect">
            <a:avLst/>
          </a:prstGeom>
        </p:spPr>
      </p:pic>
      <p:pic>
        <p:nvPicPr>
          <p:cNvPr id="7" name="Obrázek 6" descr="ISKN_pozadi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4643446"/>
            <a:ext cx="928694" cy="428628"/>
          </a:xfrm>
          <a:prstGeom prst="rect">
            <a:avLst/>
          </a:prstGeom>
        </p:spPr>
      </p:pic>
      <p:grpSp>
        <p:nvGrpSpPr>
          <p:cNvPr id="2" name="Skupina 9"/>
          <p:cNvGrpSpPr/>
          <p:nvPr/>
        </p:nvGrpSpPr>
        <p:grpSpPr>
          <a:xfrm>
            <a:off x="3143240" y="3286124"/>
            <a:ext cx="5072098" cy="928694"/>
            <a:chOff x="3143240" y="3286124"/>
            <a:chExt cx="5072098" cy="928694"/>
          </a:xfrm>
        </p:grpSpPr>
        <p:pic>
          <p:nvPicPr>
            <p:cNvPr id="6" name="Obrázek 5" descr="ISKN_pozadi.bmp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43240" y="3286124"/>
              <a:ext cx="3357586" cy="928694"/>
            </a:xfrm>
            <a:prstGeom prst="rect">
              <a:avLst/>
            </a:prstGeom>
          </p:spPr>
        </p:pic>
        <p:pic>
          <p:nvPicPr>
            <p:cNvPr id="8" name="Obrázek 7" descr="ISKN_pozadi.bmp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00826" y="3786190"/>
              <a:ext cx="1714512" cy="428628"/>
            </a:xfrm>
            <a:prstGeom prst="rect">
              <a:avLst/>
            </a:prstGeom>
          </p:spPr>
        </p:pic>
      </p:grpSp>
      <p:sp>
        <p:nvSpPr>
          <p:cNvPr id="23554" name="Zástupný symbol pro obsah 2"/>
          <p:cNvSpPr>
            <a:spLocks noGrp="1"/>
          </p:cNvSpPr>
          <p:nvPr>
            <p:ph idx="1"/>
          </p:nvPr>
        </p:nvSpPr>
        <p:spPr>
          <a:xfrm>
            <a:off x="214282" y="3286124"/>
            <a:ext cx="8686800" cy="3382964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cs-CZ" dirty="0" smtClean="0"/>
              <a:t>Aplikace obsahuje vyhodnocení stavu rozpracovanosti a dokončení řízení na základě zapsaných operací a událostí</a:t>
            </a:r>
          </a:p>
          <a:p>
            <a:pPr eaLnBrk="1" hangingPunct="1"/>
            <a:r>
              <a:rPr lang="cs-CZ" dirty="0" smtClean="0"/>
              <a:t>Poskytuje sestavy „problémových“ řízení </a:t>
            </a:r>
          </a:p>
          <a:p>
            <a:pPr eaLnBrk="1" hangingPunct="1"/>
            <a:r>
              <a:rPr lang="cs-CZ" dirty="0" smtClean="0"/>
              <a:t>Slouží k ročnímu bilancování výkonů a automatizovanému vykazování činností</a:t>
            </a:r>
          </a:p>
          <a:p>
            <a:pPr eaLnBrk="1" hangingPunct="1"/>
            <a:r>
              <a:rPr lang="cs-CZ" dirty="0" smtClean="0"/>
              <a:t>Poskytuje přehledy pracovní výkonnosti</a:t>
            </a:r>
          </a:p>
        </p:txBody>
      </p:sp>
      <p:pic>
        <p:nvPicPr>
          <p:cNvPr id="23555" name="Obrázek 3" descr="ISKNST.bmp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3" y="214313"/>
            <a:ext cx="92868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Sumarizace a statistiky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4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25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Obsah </a:t>
            </a:r>
            <a:endParaRPr lang="cs-CZ" sz="32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476488" cy="4144963"/>
          </a:xfrm>
        </p:spPr>
        <p:txBody>
          <a:bodyPr/>
          <a:lstStyle/>
          <a:p>
            <a:r>
              <a:rPr lang="cs-CZ" dirty="0" smtClean="0"/>
              <a:t>Vymezení obsahu katastru nemovitostí</a:t>
            </a:r>
          </a:p>
          <a:p>
            <a:r>
              <a:rPr lang="cs-CZ" dirty="0" smtClean="0"/>
              <a:t>Procesy při vedení katastru nemovitostí</a:t>
            </a:r>
          </a:p>
          <a:p>
            <a:r>
              <a:rPr lang="cs-CZ" dirty="0" smtClean="0"/>
              <a:t>Technické prostředky pro  vedení katastru nemovitostí</a:t>
            </a:r>
          </a:p>
          <a:p>
            <a:r>
              <a:rPr lang="cs-CZ" dirty="0" smtClean="0"/>
              <a:t>Přístup k datům katastru nemovitostí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sz="3600" dirty="0" smtClean="0"/>
          </a:p>
          <a:p>
            <a:endParaRPr lang="cs-CZ" sz="3600" dirty="0" smtClean="0"/>
          </a:p>
          <a:p>
            <a:r>
              <a:rPr lang="cs-CZ" sz="3600" dirty="0" smtClean="0"/>
              <a:t>Vymezení obsahu katastru nemovitostí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1400156" y="273031"/>
            <a:ext cx="457200" cy="441325"/>
          </a:xfrm>
        </p:spPr>
        <p:txBody>
          <a:bodyPr/>
          <a:lstStyle/>
          <a:p>
            <a:fld id="{4E1663D8-6B3F-4875-8CD3-0F86F948771E}" type="slidenum">
              <a:rPr lang="cs-CZ" smtClean="0"/>
              <a:pPr/>
              <a:t>3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Správa číselníků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Aplikace obsahuje kompletní seznam údajů nutných pro zadávání unifikovaných dat při údržbě KN ve formě číselníků</a:t>
            </a:r>
          </a:p>
          <a:p>
            <a:pPr lvl="1"/>
            <a:r>
              <a:rPr lang="cs-CZ" dirty="0" smtClean="0"/>
              <a:t>Označení katastrálního úřadu, pracoviště - místní příslušnost</a:t>
            </a:r>
          </a:p>
          <a:p>
            <a:pPr lvl="1"/>
            <a:r>
              <a:rPr lang="cs-CZ" dirty="0" smtClean="0"/>
              <a:t>Katastrální území: typ KM, číslování parcel, mapový list, souřadnicové limity podrobných bodů…  </a:t>
            </a:r>
          </a:p>
          <a:p>
            <a:pPr lvl="1"/>
            <a:r>
              <a:rPr lang="cs-CZ" dirty="0" smtClean="0"/>
              <a:t>Nemovitost: druh parcely, budovy…, způsob využití, způsob ochrany…</a:t>
            </a:r>
          </a:p>
          <a:p>
            <a:pPr lvl="1"/>
            <a:r>
              <a:rPr lang="cs-CZ" dirty="0" smtClean="0"/>
              <a:t>Typy vlastnictví, typy listin, typy právních vztahů…</a:t>
            </a:r>
          </a:p>
          <a:p>
            <a:pPr lvl="1"/>
            <a:r>
              <a:rPr lang="cs-CZ" dirty="0" smtClean="0"/>
              <a:t>   … cca 140 číselníků</a:t>
            </a:r>
          </a:p>
        </p:txBody>
      </p:sp>
      <p:pic>
        <p:nvPicPr>
          <p:cNvPr id="24579" name="Obrázek 4" descr="ISKNSC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14313"/>
            <a:ext cx="928687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144016" y="6372036"/>
            <a:ext cx="88204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Technické prostředky pro vedení katastru nemovitostí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663D8-6B3F-4875-8CD3-0F86F948771E}" type="slidenum">
              <a:rPr lang="cs-CZ" smtClean="0"/>
              <a:pPr/>
              <a:t>30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Správa číselníků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Aplikace obsahuje kompletní seznam údajů nutných pro zadávání unifikovaných dat při údržbě KN ve formě číselníků</a:t>
            </a:r>
          </a:p>
          <a:p>
            <a:pPr lvl="1"/>
            <a:r>
              <a:rPr lang="cs-CZ" smtClean="0"/>
              <a:t>Označení katastrálního úřadu, pracoviště - místní příslušnost</a:t>
            </a:r>
          </a:p>
          <a:p>
            <a:pPr lvl="1"/>
            <a:r>
              <a:rPr lang="cs-CZ" smtClean="0"/>
              <a:t>Katastrální území: typ KM, číslování parcel, mapový list, souřadnicové limity podrobných bodů…  </a:t>
            </a:r>
          </a:p>
          <a:p>
            <a:pPr lvl="1"/>
            <a:r>
              <a:rPr lang="cs-CZ" smtClean="0"/>
              <a:t>Nemovitost: druh parcely, budovy…, způsob využití, způsob ochrany…</a:t>
            </a:r>
          </a:p>
          <a:p>
            <a:pPr lvl="1"/>
            <a:r>
              <a:rPr lang="cs-CZ" smtClean="0"/>
              <a:t>Typy vlastnictví, typy listin, typy právních vztahů…</a:t>
            </a:r>
          </a:p>
          <a:p>
            <a:pPr lvl="1"/>
            <a:r>
              <a:rPr lang="cs-CZ" smtClean="0"/>
              <a:t>   … cca 140 číselníků</a:t>
            </a:r>
            <a:endParaRPr lang="cs-CZ" dirty="0" smtClean="0"/>
          </a:p>
        </p:txBody>
      </p:sp>
      <p:pic>
        <p:nvPicPr>
          <p:cNvPr id="24579" name="Obrázek 4" descr="ISKNSC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14313"/>
            <a:ext cx="928687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ISKN_SC.bmp"/>
          <p:cNvPicPr>
            <a:picLocks noChangeAspect="1"/>
          </p:cNvPicPr>
          <p:nvPr/>
        </p:nvPicPr>
        <p:blipFill>
          <a:blip r:embed="rId3" cstate="print"/>
          <a:srcRect b="2096"/>
          <a:stretch>
            <a:fillRect/>
          </a:stretch>
        </p:blipFill>
        <p:spPr>
          <a:xfrm>
            <a:off x="142844" y="1285858"/>
            <a:ext cx="8827160" cy="5572142"/>
          </a:xfrm>
          <a:prstGeom prst="rect">
            <a:avLst/>
          </a:prstGeom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214282" y="3214686"/>
            <a:ext cx="4714908" cy="2571768"/>
          </a:xfrm>
          <a:prstGeom prst="rect">
            <a:avLst/>
          </a:prstGeom>
          <a:noFill/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cs-CZ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úrovně údržby číselníků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tabLst/>
              <a:defRPr/>
            </a:pPr>
            <a:r>
              <a:rPr kumimoji="0" lang="cs-CZ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Centrální 	(jednotné v ČR)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tabLst/>
              <a:defRPr/>
            </a:pPr>
            <a:r>
              <a:rPr kumimoji="0" lang="cs-CZ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Lokální (místní specifika)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tabLst/>
              <a:defRPr/>
            </a:pPr>
            <a:endParaRPr lang="cs-CZ" sz="2200" dirty="0" smtClean="0">
              <a:solidFill>
                <a:schemeClr val="tx2"/>
              </a:solidFill>
            </a:endParaRP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tabLst/>
              <a:defRPr/>
            </a:pPr>
            <a:endParaRPr lang="cs-CZ" sz="2200" dirty="0" smtClean="0">
              <a:solidFill>
                <a:schemeClr val="tx2"/>
              </a:solidFill>
            </a:endParaRPr>
          </a:p>
          <a:p>
            <a:pPr marL="9144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2700" dirty="0" smtClean="0"/>
              <a:t>Externí (centrální úroveň)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30721"/>
            <a:ext cx="6552728" cy="572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Správa číselníků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144016" y="6372036"/>
            <a:ext cx="88204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Technické prostředky pro vedení katastru nemovitostí</a:t>
            </a:r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6733" y="1556792"/>
            <a:ext cx="7333740" cy="504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144016" y="6381328"/>
            <a:ext cx="88204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Technické prostředky pro vedení katastru nemovitostí</a:t>
            </a:r>
          </a:p>
        </p:txBody>
      </p:sp>
      <p:pic>
        <p:nvPicPr>
          <p:cNvPr id="9" name="Obrázek 8" descr="ISKN_T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285860"/>
            <a:ext cx="8834628" cy="5187391"/>
          </a:xfrm>
          <a:prstGeom prst="rect">
            <a:avLst/>
          </a:prstGeom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Technicko-organizační zabezpečení provozu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r>
              <a:rPr lang="cs-CZ" smtClean="0"/>
              <a:t>Údržba uživatelských účtů</a:t>
            </a:r>
          </a:p>
          <a:p>
            <a:r>
              <a:rPr lang="cs-CZ" smtClean="0"/>
              <a:t>Přidělování uživatelských rolí/práv </a:t>
            </a:r>
          </a:p>
          <a:p>
            <a:r>
              <a:rPr lang="cs-CZ" smtClean="0"/>
              <a:t>Audit provedených změn v systému</a:t>
            </a:r>
            <a:endParaRPr lang="cs-CZ" dirty="0" smtClean="0"/>
          </a:p>
        </p:txBody>
      </p:sp>
      <p:pic>
        <p:nvPicPr>
          <p:cNvPr id="5" name="Obrázek 4" descr="ISKNTO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928694" cy="902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Technická realizace procesu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842248" cy="4572000"/>
          </a:xfrm>
        </p:spPr>
        <p:txBody>
          <a:bodyPr>
            <a:normAutofit/>
          </a:bodyPr>
          <a:lstStyle/>
          <a:p>
            <a:r>
              <a:rPr lang="cs-CZ" dirty="0" smtClean="0"/>
              <a:t>Příklad životní situace: prodej části pozemku</a:t>
            </a:r>
          </a:p>
          <a:p>
            <a:pPr lvl="1">
              <a:buNone/>
            </a:pPr>
            <a:r>
              <a:rPr lang="cs-CZ" dirty="0" smtClean="0"/>
              <a:t>1) Geometrický plán na oddělení části pozemku</a:t>
            </a:r>
          </a:p>
          <a:p>
            <a:pPr lvl="2"/>
            <a:r>
              <a:rPr lang="cs-CZ" dirty="0" smtClean="0"/>
              <a:t>žádost o poskytnutí údajů z katastru nemovitostí – řízení PU</a:t>
            </a:r>
          </a:p>
          <a:p>
            <a:pPr lvl="2"/>
            <a:r>
              <a:rPr lang="cs-CZ" dirty="0" smtClean="0"/>
              <a:t>protokol o poskytnutí podkladů pro měření osobám oprávněným vykonávat zeměměřické činnosti – řízení PM</a:t>
            </a:r>
          </a:p>
          <a:p>
            <a:pPr lvl="2"/>
            <a:r>
              <a:rPr lang="cs-CZ" dirty="0" smtClean="0"/>
              <a:t>žádost o potvrzení geometrického plánu – řízení PGP</a:t>
            </a:r>
          </a:p>
          <a:p>
            <a:pPr lvl="1">
              <a:buNone/>
            </a:pPr>
            <a:r>
              <a:rPr lang="cs-CZ" dirty="0" smtClean="0"/>
              <a:t>2) Kupní smlouva na část pozemku/novou nemovitost</a:t>
            </a:r>
          </a:p>
          <a:p>
            <a:pPr lvl="2"/>
            <a:r>
              <a:rPr lang="cs-CZ" dirty="0"/>
              <a:t>podání návrhu na vklad – řízení PD</a:t>
            </a:r>
          </a:p>
          <a:p>
            <a:pPr lvl="2"/>
            <a:r>
              <a:rPr lang="cs-CZ" dirty="0"/>
              <a:t>řízení o </a:t>
            </a:r>
            <a:r>
              <a:rPr lang="cs-CZ" dirty="0" smtClean="0"/>
              <a:t>návrhu na povolení </a:t>
            </a:r>
            <a:r>
              <a:rPr lang="cs-CZ" dirty="0"/>
              <a:t>vkladu práva k nemovitostem – řízení V</a:t>
            </a:r>
          </a:p>
          <a:p>
            <a:pPr lvl="2"/>
            <a:r>
              <a:rPr lang="cs-CZ" dirty="0" smtClean="0"/>
              <a:t>žádost o poskytnutí údajů z katastru nemovitostí – řízení PU</a:t>
            </a:r>
          </a:p>
        </p:txBody>
      </p:sp>
      <p:sp>
        <p:nvSpPr>
          <p:cNvPr id="4" name="Obdélník 3"/>
          <p:cNvSpPr/>
          <p:nvPr/>
        </p:nvSpPr>
        <p:spPr>
          <a:xfrm>
            <a:off x="144016" y="6372036"/>
            <a:ext cx="88204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Technické prostředky pro vedení katastru nemovitostí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663D8-6B3F-4875-8CD3-0F86F948771E}" type="slidenum">
              <a:rPr lang="cs-CZ" smtClean="0"/>
              <a:pPr/>
              <a:t>34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Technická realizace procesu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44016" y="6372036"/>
            <a:ext cx="88204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Technické prostředky pro vedení katastru nemovitostí</a:t>
            </a:r>
          </a:p>
        </p:txBody>
      </p:sp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741045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526879"/>
            <a:ext cx="738187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517354"/>
            <a:ext cx="73723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aoblený obdélníkový popisek 25"/>
          <p:cNvSpPr/>
          <p:nvPr/>
        </p:nvSpPr>
        <p:spPr>
          <a:xfrm>
            <a:off x="1403924" y="1020183"/>
            <a:ext cx="7432504" cy="360040"/>
          </a:xfrm>
          <a:prstGeom prst="wedgeRoundRectCallout">
            <a:avLst>
              <a:gd name="adj1" fmla="val -31125"/>
              <a:gd name="adj2" fmla="val 160100"/>
              <a:gd name="adj3" fmla="val 16667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žádost 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o poskytnutí údajů z katastru nemovitostí – řízení 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PU</a:t>
            </a:r>
            <a:endParaRPr lang="cs-CZ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90439"/>
            <a:ext cx="741997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992" y="3023964"/>
            <a:ext cx="73914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Technická realizace procesu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44016" y="6372036"/>
            <a:ext cx="88204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Technické prostředky pro vedení katastru nemovitostí</a:t>
            </a:r>
          </a:p>
        </p:txBody>
      </p:sp>
      <p:pic>
        <p:nvPicPr>
          <p:cNvPr id="140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996952"/>
            <a:ext cx="741997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9467" y="2996952"/>
            <a:ext cx="74009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2996952"/>
            <a:ext cx="741997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2996952"/>
            <a:ext cx="74009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568" y="2996952"/>
            <a:ext cx="73914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aoblený obdélníkový popisek 25"/>
          <p:cNvSpPr/>
          <p:nvPr/>
        </p:nvSpPr>
        <p:spPr>
          <a:xfrm>
            <a:off x="1763688" y="900266"/>
            <a:ext cx="7380312" cy="542103"/>
          </a:xfrm>
          <a:prstGeom prst="wedgeRoundRectCallout">
            <a:avLst>
              <a:gd name="adj1" fmla="val -38766"/>
              <a:gd name="adj2" fmla="val 92629"/>
              <a:gd name="adj3" fmla="val 16667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protokol o poskytnutí podkladů pro měření osobám oprávněným vykonávat zeměměřické činnosti – řízení 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PM</a:t>
            </a:r>
            <a:endParaRPr lang="cs-CZ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0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0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07579"/>
            <a:ext cx="742950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26854"/>
            <a:ext cx="74295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Technická realizace procesu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44016" y="6372036"/>
            <a:ext cx="88204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Technické prostředky pro vedení katastru nemovitostí</a:t>
            </a:r>
          </a:p>
        </p:txBody>
      </p:sp>
      <p:pic>
        <p:nvPicPr>
          <p:cNvPr id="141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356992"/>
            <a:ext cx="741997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00" y="3356992"/>
            <a:ext cx="74104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1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3356992"/>
            <a:ext cx="740092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1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8992" y="3317329"/>
            <a:ext cx="73914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aoblený obdélníkový popisek 25"/>
          <p:cNvSpPr/>
          <p:nvPr/>
        </p:nvSpPr>
        <p:spPr>
          <a:xfrm>
            <a:off x="1403924" y="1020183"/>
            <a:ext cx="7432504" cy="360040"/>
          </a:xfrm>
          <a:prstGeom prst="wedgeRoundRectCallout">
            <a:avLst>
              <a:gd name="adj1" fmla="val -31125"/>
              <a:gd name="adj2" fmla="val 160100"/>
              <a:gd name="adj3" fmla="val 16667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žádost o potvrzení geometrického plánu – řízení 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PGP</a:t>
            </a:r>
            <a:endParaRPr lang="cs-CZ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284984"/>
            <a:ext cx="74295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Technická realizace procesu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44016" y="6372036"/>
            <a:ext cx="88204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Technické prostředky pro vedení katastru nemovitostí</a:t>
            </a:r>
          </a:p>
        </p:txBody>
      </p:sp>
      <p:pic>
        <p:nvPicPr>
          <p:cNvPr id="142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284984"/>
            <a:ext cx="74199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284984"/>
            <a:ext cx="744855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284984"/>
            <a:ext cx="74104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00" y="3284984"/>
            <a:ext cx="74295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0892" y="3272755"/>
            <a:ext cx="74295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7961" y="1484785"/>
            <a:ext cx="8458191" cy="491461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9348" y="3163848"/>
            <a:ext cx="8456803" cy="325045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7959" y="3210508"/>
            <a:ext cx="8458191" cy="322283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9783" y="3160958"/>
            <a:ext cx="8456367" cy="329237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7957" y="3183838"/>
            <a:ext cx="8458190" cy="3269498"/>
          </a:xfrm>
          <a:prstGeom prst="rect">
            <a:avLst/>
          </a:prstGeom>
        </p:spPr>
      </p:pic>
      <p:sp>
        <p:nvSpPr>
          <p:cNvPr id="12" name="Zaoblený obdélníkový popisek 25"/>
          <p:cNvSpPr/>
          <p:nvPr/>
        </p:nvSpPr>
        <p:spPr>
          <a:xfrm>
            <a:off x="1619672" y="1029189"/>
            <a:ext cx="6280652" cy="360040"/>
          </a:xfrm>
          <a:prstGeom prst="wedgeRoundRectCallout">
            <a:avLst>
              <a:gd name="adj1" fmla="val -31125"/>
              <a:gd name="adj2" fmla="val 160100"/>
              <a:gd name="adj3" fmla="val 16667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podání návrhu na vklad – řízení 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PD</a:t>
            </a:r>
            <a:endParaRPr lang="cs-CZ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744855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284984"/>
            <a:ext cx="74295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Technická realizace procesu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44016" y="6372036"/>
            <a:ext cx="88204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Technické prostředky pro vedení katastru nemovitostí</a:t>
            </a:r>
          </a:p>
        </p:txBody>
      </p:sp>
      <p:pic>
        <p:nvPicPr>
          <p:cNvPr id="142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284984"/>
            <a:ext cx="74199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284984"/>
            <a:ext cx="744855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3284984"/>
            <a:ext cx="74104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00" y="3284984"/>
            <a:ext cx="74295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0892" y="3272755"/>
            <a:ext cx="74295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5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4800" y="5013176"/>
            <a:ext cx="74199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aoblený obdélníkový popisek 25"/>
          <p:cNvSpPr/>
          <p:nvPr/>
        </p:nvSpPr>
        <p:spPr>
          <a:xfrm>
            <a:off x="1403924" y="1020183"/>
            <a:ext cx="7432504" cy="360040"/>
          </a:xfrm>
          <a:prstGeom prst="wedgeRoundRectCallout">
            <a:avLst>
              <a:gd name="adj1" fmla="val -31125"/>
              <a:gd name="adj2" fmla="val 160100"/>
              <a:gd name="adj3" fmla="val 16667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návrh 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na povolení vkladu práva k nemovitostem – řízení 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V</a:t>
            </a:r>
            <a:endParaRPr lang="cs-CZ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62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Právní rámec</a:t>
            </a:r>
            <a:endParaRPr lang="cs-CZ" dirty="0"/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>
          <a:xfrm>
            <a:off x="301752" y="1527048"/>
            <a:ext cx="8734744" cy="5070304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Na činnosti a rozhodování katastrálních úřadů se vztahují </a:t>
            </a:r>
          </a:p>
          <a:p>
            <a:pPr lvl="1">
              <a:spcBef>
                <a:spcPts val="1200"/>
              </a:spcBef>
            </a:pPr>
            <a:r>
              <a:rPr lang="cs-CZ" dirty="0" smtClean="0"/>
              <a:t>zákon 359/1992 Sb. o zeměměřických a katastrálních orgánech</a:t>
            </a:r>
          </a:p>
          <a:p>
            <a:pPr lvl="2"/>
            <a:r>
              <a:rPr lang="cs-CZ" dirty="0" smtClean="0"/>
              <a:t>Vymezení správních úřadů a jejich věcné a územní příslušnosti (kdo, co eviduje - ČUZK, ZU, ZKI, KU/KP) </a:t>
            </a:r>
          </a:p>
          <a:p>
            <a:pPr lvl="1">
              <a:spcBef>
                <a:spcPts val="1200"/>
              </a:spcBef>
            </a:pPr>
            <a:r>
              <a:rPr lang="cs-CZ" dirty="0" smtClean="0"/>
              <a:t>zákon 256/2013 Sb., o katastru nemovitostí (katastrální zákon)</a:t>
            </a:r>
          </a:p>
          <a:p>
            <a:pPr lvl="2"/>
            <a:r>
              <a:rPr lang="cs-CZ" dirty="0" smtClean="0"/>
              <a:t>Vymezení obsahu katastru nemovitostí (co a jak se eviduje)</a:t>
            </a:r>
          </a:p>
          <a:p>
            <a:pPr lvl="2"/>
            <a:r>
              <a:rPr lang="cs-CZ" dirty="0" smtClean="0"/>
              <a:t>Jakou formou se mění obsah KN (vklad, záznam, poznámka)</a:t>
            </a:r>
          </a:p>
          <a:p>
            <a:pPr lvl="1">
              <a:spcBef>
                <a:spcPts val="600"/>
              </a:spcBef>
            </a:pPr>
            <a:r>
              <a:rPr lang="cs-CZ" dirty="0"/>
              <a:t>zákon 200/1994 Sb. o zeměměřictví</a:t>
            </a:r>
          </a:p>
          <a:p>
            <a:pPr lvl="1">
              <a:spcBef>
                <a:spcPts val="600"/>
              </a:spcBef>
            </a:pPr>
            <a:r>
              <a:rPr lang="cs-CZ" dirty="0" smtClean="0"/>
              <a:t>zákon 89/2012 Sb. občanský zákoník</a:t>
            </a:r>
          </a:p>
          <a:p>
            <a:pPr lvl="1">
              <a:spcBef>
                <a:spcPts val="600"/>
              </a:spcBef>
            </a:pPr>
            <a:r>
              <a:rPr lang="cs-CZ" dirty="0" smtClean="0"/>
              <a:t>zákon </a:t>
            </a:r>
            <a:r>
              <a:rPr lang="cs-CZ" dirty="0"/>
              <a:t>500/2004 Sb. správní řád</a:t>
            </a:r>
          </a:p>
          <a:p>
            <a:pPr lvl="1">
              <a:spcBef>
                <a:spcPts val="600"/>
              </a:spcBef>
            </a:pPr>
            <a:r>
              <a:rPr lang="cs-CZ" dirty="0" smtClean="0"/>
              <a:t>zákon 499/2004 Sb. o archivnictví a spisové službě</a:t>
            </a:r>
          </a:p>
          <a:p>
            <a:pPr lvl="1">
              <a:spcBef>
                <a:spcPts val="600"/>
              </a:spcBef>
            </a:pPr>
            <a:r>
              <a:rPr lang="cs-CZ" dirty="0"/>
              <a:t>z</a:t>
            </a:r>
            <a:r>
              <a:rPr lang="cs-CZ" dirty="0" smtClean="0"/>
              <a:t>ákon 111/2009 Sb. o základních registrech</a:t>
            </a:r>
          </a:p>
          <a:p>
            <a:pPr lvl="1">
              <a:spcBef>
                <a:spcPts val="600"/>
              </a:spcBef>
            </a:pPr>
            <a:r>
              <a:rPr lang="cs-CZ" sz="2100" dirty="0" smtClean="0"/>
              <a:t>zákon 297/2016 </a:t>
            </a:r>
            <a:r>
              <a:rPr lang="cs-CZ" sz="2100" dirty="0"/>
              <a:t>Sb. o službách vytvářejících důvěru pro elektronické transakce (+ Nařízení Evropského Parlamentu a Rady </a:t>
            </a:r>
            <a:r>
              <a:rPr lang="cs-CZ" sz="2100" dirty="0" smtClean="0"/>
              <a:t>č</a:t>
            </a:r>
            <a:r>
              <a:rPr lang="cs-CZ" sz="2100" dirty="0"/>
              <a:t>. 910/2014 </a:t>
            </a:r>
            <a:r>
              <a:rPr lang="cs-CZ" sz="2100" dirty="0" smtClean="0"/>
              <a:t>o </a:t>
            </a:r>
            <a:r>
              <a:rPr lang="cs-CZ" sz="2100" dirty="0"/>
              <a:t>elektronické identifikaci </a:t>
            </a:r>
            <a:r>
              <a:rPr lang="cs-CZ" sz="2100" dirty="0" smtClean="0"/>
              <a:t>… </a:t>
            </a:r>
            <a:r>
              <a:rPr lang="cs-CZ" sz="2100" dirty="0" err="1" smtClean="0"/>
              <a:t>eIDAS</a:t>
            </a:r>
            <a:endParaRPr lang="cs-CZ" sz="2100" dirty="0" smtClean="0"/>
          </a:p>
          <a:p>
            <a:pPr lvl="1">
              <a:spcBef>
                <a:spcPts val="600"/>
              </a:spcBef>
            </a:pPr>
            <a:r>
              <a:rPr lang="cs-CZ" sz="2100" dirty="0"/>
              <a:t>Nařízení Evropského Parlamentu a </a:t>
            </a:r>
            <a:r>
              <a:rPr lang="cs-CZ" sz="2100" dirty="0" smtClean="0"/>
              <a:t>Rady č. 679/2016 o </a:t>
            </a:r>
            <a:r>
              <a:rPr lang="cs-CZ" sz="2100" dirty="0"/>
              <a:t>ochraně fyzických osob </a:t>
            </a:r>
            <a:r>
              <a:rPr lang="cs-CZ" sz="2100" dirty="0" smtClean="0"/>
              <a:t>v souvislosti </a:t>
            </a:r>
            <a:r>
              <a:rPr lang="cs-CZ" sz="2100" dirty="0"/>
              <a:t>se zpracováním osobních </a:t>
            </a:r>
            <a:r>
              <a:rPr lang="cs-CZ" sz="2100" dirty="0" smtClean="0"/>
              <a:t>údajů … GDPR</a:t>
            </a:r>
          </a:p>
          <a:p>
            <a:pPr lvl="1">
              <a:spcBef>
                <a:spcPts val="600"/>
              </a:spcBef>
            </a:pPr>
            <a:r>
              <a:rPr lang="cs-CZ" dirty="0"/>
              <a:t>… viz </a:t>
            </a: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www.cuzk.cz/Predpisy.aspx</a:t>
            </a:r>
            <a:endParaRPr lang="cs-CZ" dirty="0" smtClean="0"/>
          </a:p>
        </p:txBody>
      </p:sp>
      <p:sp>
        <p:nvSpPr>
          <p:cNvPr id="4" name="Obdélník 3"/>
          <p:cNvSpPr/>
          <p:nvPr/>
        </p:nvSpPr>
        <p:spPr>
          <a:xfrm>
            <a:off x="144016" y="6372036"/>
            <a:ext cx="88204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Vymezení obsahu katastru nemovitostí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Procesní a modulové vazba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357298"/>
            <a:ext cx="8503920" cy="5286412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Podle typu úkonu se pohybujeme v různých modulech aplikace </a:t>
            </a:r>
          </a:p>
          <a:p>
            <a:r>
              <a:rPr lang="cs-CZ" dirty="0" smtClean="0"/>
              <a:t>Příklad: rozdělení pozemku, prodej oddělené části</a:t>
            </a:r>
          </a:p>
          <a:p>
            <a:pPr lvl="1"/>
            <a:r>
              <a:rPr lang="cs-CZ" sz="2400" dirty="0" smtClean="0"/>
              <a:t>žádosti o poskytnutí údajů z katastru nemovitostí – řízení PU</a:t>
            </a:r>
          </a:p>
          <a:p>
            <a:pPr lvl="1"/>
            <a:r>
              <a:rPr lang="cs-CZ" sz="2400" dirty="0" smtClean="0"/>
              <a:t>protokol o poskytnutí podkladů pro měření osobám oprávněným vykonávat zeměměřické činnosti -  řízení PM</a:t>
            </a:r>
          </a:p>
          <a:p>
            <a:pPr lvl="2"/>
            <a:r>
              <a:rPr lang="cs-CZ" sz="1900" dirty="0" smtClean="0"/>
              <a:t>Modul PU</a:t>
            </a:r>
          </a:p>
          <a:p>
            <a:pPr lvl="1"/>
            <a:r>
              <a:rPr lang="cs-CZ" sz="2400" dirty="0" smtClean="0"/>
              <a:t>protokol o potvrzení geometrického plánu - řízení PGP</a:t>
            </a:r>
          </a:p>
          <a:p>
            <a:pPr lvl="2"/>
            <a:r>
              <a:rPr lang="cs-CZ" sz="1900" dirty="0"/>
              <a:t>Modul PA, AK III</a:t>
            </a:r>
          </a:p>
          <a:p>
            <a:pPr lvl="1"/>
            <a:r>
              <a:rPr lang="cs-CZ" sz="2400" dirty="0" smtClean="0"/>
              <a:t>evidence přijatých podání – řízení PD</a:t>
            </a:r>
          </a:p>
          <a:p>
            <a:pPr lvl="2"/>
            <a:r>
              <a:rPr lang="cs-CZ" sz="1900" dirty="0"/>
              <a:t>Modul PA</a:t>
            </a:r>
          </a:p>
          <a:p>
            <a:pPr lvl="1"/>
            <a:r>
              <a:rPr lang="cs-CZ" sz="2400" dirty="0" smtClean="0"/>
              <a:t>návrhy na povolení vkladu nebo výmazu práva k nemovitostem -  řízení V</a:t>
            </a:r>
          </a:p>
          <a:p>
            <a:pPr lvl="2"/>
            <a:r>
              <a:rPr lang="cs-CZ" sz="1900" dirty="0"/>
              <a:t>Modul PA, AK I., AK II.</a:t>
            </a:r>
          </a:p>
          <a:p>
            <a:pPr lvl="1"/>
            <a:r>
              <a:rPr lang="cs-CZ" sz="2400" dirty="0"/>
              <a:t>žádosti o poskytnutí údajů z katastru nemovitostí – řízení </a:t>
            </a:r>
            <a:r>
              <a:rPr lang="cs-CZ" sz="2400" dirty="0" smtClean="0"/>
              <a:t>PU</a:t>
            </a:r>
          </a:p>
          <a:p>
            <a:pPr lvl="2"/>
            <a:r>
              <a:rPr lang="cs-CZ" sz="1900" dirty="0"/>
              <a:t>Modul PU</a:t>
            </a:r>
          </a:p>
          <a:p>
            <a:pPr lvl="2"/>
            <a:endParaRPr lang="cs-CZ" sz="2400" dirty="0" smtClean="0"/>
          </a:p>
          <a:p>
            <a:pPr lvl="1"/>
            <a:endParaRPr lang="cs-CZ" dirty="0" smtClean="0"/>
          </a:p>
        </p:txBody>
      </p:sp>
      <p:sp>
        <p:nvSpPr>
          <p:cNvPr id="4" name="Obdélník 3"/>
          <p:cNvSpPr/>
          <p:nvPr/>
        </p:nvSpPr>
        <p:spPr>
          <a:xfrm>
            <a:off x="144016" y="6372036"/>
            <a:ext cx="88204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Technické prostředky pro vedení katastru nemovitostí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/>
          <a:lstStyle/>
          <a:p>
            <a:r>
              <a:rPr lang="cs-CZ" dirty="0" smtClean="0"/>
              <a:t>Životní cyklus změny v KN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4294967295"/>
          </p:nvPr>
        </p:nvGraphicFramePr>
        <p:xfrm>
          <a:off x="0" y="1214438"/>
          <a:ext cx="8643938" cy="5643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Skupina 7"/>
          <p:cNvGrpSpPr/>
          <p:nvPr/>
        </p:nvGrpSpPr>
        <p:grpSpPr>
          <a:xfrm>
            <a:off x="6572265" y="0"/>
            <a:ext cx="2786081" cy="1200329"/>
            <a:chOff x="6357951" y="0"/>
            <a:chExt cx="3039290" cy="1028211"/>
          </a:xfrm>
        </p:grpSpPr>
        <p:sp>
          <p:nvSpPr>
            <p:cNvPr id="5" name="Zaoblený obdélníkový popisek 4"/>
            <p:cNvSpPr/>
            <p:nvPr/>
          </p:nvSpPr>
          <p:spPr>
            <a:xfrm>
              <a:off x="6357952" y="0"/>
              <a:ext cx="2786051" cy="928670"/>
            </a:xfrm>
            <a:prstGeom prst="wedgeRoundRectCallout">
              <a:avLst>
                <a:gd name="adj1" fmla="val -43867"/>
                <a:gd name="adj2" fmla="val 114228"/>
                <a:gd name="adj3" fmla="val 16667"/>
              </a:avLst>
            </a:prstGeom>
            <a:solidFill>
              <a:schemeClr val="bg2">
                <a:alpha val="9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6357951" y="0"/>
              <a:ext cx="3039290" cy="1028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latin typeface="Times New Roman" pitchFamily="18" charset="0"/>
                  <a:cs typeface="Times New Roman" pitchFamily="18" charset="0"/>
                </a:rPr>
                <a:t>  PM</a:t>
              </a:r>
            </a:p>
            <a:p>
              <a:r>
                <a:rPr lang="cs-CZ" dirty="0" smtClean="0">
                  <a:latin typeface="Times New Roman" pitchFamily="18" charset="0"/>
                  <a:cs typeface="Times New Roman" pitchFamily="18" charset="0"/>
                </a:rPr>
                <a:t>  - rezervace ZPMZ</a:t>
              </a:r>
            </a:p>
            <a:p>
              <a:r>
                <a:rPr lang="cs-CZ" dirty="0" smtClean="0">
                  <a:latin typeface="Times New Roman" pitchFamily="18" charset="0"/>
                  <a:cs typeface="Times New Roman" pitchFamily="18" charset="0"/>
                </a:rPr>
                <a:t>  - rezervace </a:t>
              </a:r>
              <a:r>
                <a:rPr lang="cs-CZ" dirty="0" err="1" smtClean="0">
                  <a:latin typeface="Times New Roman" pitchFamily="18" charset="0"/>
                  <a:cs typeface="Times New Roman" pitchFamily="18" charset="0"/>
                </a:rPr>
                <a:t>parc</a:t>
              </a:r>
              <a:r>
                <a:rPr lang="cs-CZ" dirty="0" smtClean="0">
                  <a:latin typeface="Times New Roman" pitchFamily="18" charset="0"/>
                  <a:cs typeface="Times New Roman" pitchFamily="18" charset="0"/>
                </a:rPr>
                <a:t>. čísla</a:t>
              </a:r>
            </a:p>
            <a:p>
              <a:r>
                <a:rPr lang="cs-CZ" dirty="0" smtClean="0">
                  <a:latin typeface="Times New Roman" pitchFamily="18" charset="0"/>
                  <a:cs typeface="Times New Roman" pitchFamily="18" charset="0"/>
                </a:rPr>
                <a:t>  - rezervace PPBP</a:t>
              </a:r>
              <a:endParaRPr lang="cs-CZ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Skupina 10"/>
          <p:cNvGrpSpPr/>
          <p:nvPr/>
        </p:nvGrpSpPr>
        <p:grpSpPr>
          <a:xfrm>
            <a:off x="7215206" y="1357322"/>
            <a:ext cx="1928794" cy="1714512"/>
            <a:chOff x="6357953" y="0"/>
            <a:chExt cx="2786051" cy="928670"/>
          </a:xfrm>
        </p:grpSpPr>
        <p:sp>
          <p:nvSpPr>
            <p:cNvPr id="12" name="Zaoblený obdélníkový popisek 11"/>
            <p:cNvSpPr/>
            <p:nvPr/>
          </p:nvSpPr>
          <p:spPr>
            <a:xfrm>
              <a:off x="6357953" y="0"/>
              <a:ext cx="2786051" cy="928670"/>
            </a:xfrm>
            <a:prstGeom prst="wedgeRoundRectCallout">
              <a:avLst>
                <a:gd name="adj1" fmla="val -40623"/>
                <a:gd name="adj2" fmla="val 73443"/>
                <a:gd name="adj3" fmla="val 16667"/>
              </a:avLst>
            </a:prstGeom>
            <a:solidFill>
              <a:schemeClr val="bg2">
                <a:alpha val="9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6454025" y="0"/>
              <a:ext cx="2689979" cy="800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latin typeface="Times New Roman" pitchFamily="18" charset="0"/>
                  <a:cs typeface="Times New Roman" pitchFamily="18" charset="0"/>
                </a:rPr>
                <a:t>PGP (+ PM)</a:t>
              </a:r>
            </a:p>
            <a:p>
              <a:pPr>
                <a:buFontTx/>
                <a:buChar char="-"/>
              </a:pPr>
              <a:r>
                <a:rPr lang="cs-CZ" dirty="0" smtClean="0">
                  <a:latin typeface="Times New Roman" pitchFamily="18" charset="0"/>
                  <a:cs typeface="Times New Roman" pitchFamily="18" charset="0"/>
                </a:rPr>
                <a:t> změny parcel</a:t>
              </a:r>
            </a:p>
            <a:p>
              <a:pPr>
                <a:buFontTx/>
                <a:buChar char="-"/>
              </a:pPr>
              <a:r>
                <a:rPr lang="cs-CZ" dirty="0" smtClean="0">
                  <a:latin typeface="Times New Roman" pitchFamily="18" charset="0"/>
                  <a:cs typeface="Times New Roman" pitchFamily="18" charset="0"/>
                </a:rPr>
                <a:t> změny BPEJ</a:t>
              </a:r>
            </a:p>
            <a:p>
              <a:pPr>
                <a:buFontTx/>
                <a:buChar char="-"/>
              </a:pPr>
              <a:r>
                <a:rPr lang="cs-CZ" dirty="0" smtClean="0">
                  <a:latin typeface="Times New Roman" pitchFamily="18" charset="0"/>
                  <a:cs typeface="Times New Roman" pitchFamily="18" charset="0"/>
                </a:rPr>
                <a:t> body polohopisu</a:t>
              </a:r>
            </a:p>
            <a:p>
              <a:pPr>
                <a:buFontTx/>
                <a:buChar char="-"/>
              </a:pPr>
              <a:r>
                <a:rPr lang="cs-CZ" dirty="0" smtClean="0">
                  <a:latin typeface="Times New Roman" pitchFamily="18" charset="0"/>
                  <a:cs typeface="Times New Roman" pitchFamily="18" charset="0"/>
                </a:rPr>
                <a:t> změna KM</a:t>
              </a:r>
              <a:endParaRPr lang="cs-CZ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Skupina 13"/>
          <p:cNvGrpSpPr/>
          <p:nvPr/>
        </p:nvGrpSpPr>
        <p:grpSpPr>
          <a:xfrm>
            <a:off x="7000892" y="4429132"/>
            <a:ext cx="2143108" cy="1228505"/>
            <a:chOff x="6357953" y="-69060"/>
            <a:chExt cx="2786052" cy="997730"/>
          </a:xfrm>
        </p:grpSpPr>
        <p:sp>
          <p:nvSpPr>
            <p:cNvPr id="15" name="Zaoblený obdélníkový popisek 14"/>
            <p:cNvSpPr/>
            <p:nvPr/>
          </p:nvSpPr>
          <p:spPr>
            <a:xfrm>
              <a:off x="6357953" y="0"/>
              <a:ext cx="2786051" cy="928670"/>
            </a:xfrm>
            <a:prstGeom prst="wedgeRoundRectCallout">
              <a:avLst>
                <a:gd name="adj1" fmla="val -63009"/>
                <a:gd name="adj2" fmla="val 33373"/>
                <a:gd name="adj3" fmla="val 16667"/>
              </a:avLst>
            </a:prstGeom>
            <a:solidFill>
              <a:schemeClr val="bg2">
                <a:alpha val="9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6357953" y="-69060"/>
              <a:ext cx="2786052" cy="97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atin typeface="Times New Roman" pitchFamily="18" charset="0"/>
                  <a:cs typeface="Times New Roman" pitchFamily="18" charset="0"/>
                </a:rPr>
                <a:t>PD </a:t>
              </a:r>
              <a:r>
                <a:rPr lang="cs-CZ" dirty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</a:t>
              </a:r>
              <a:r>
                <a:rPr lang="cs-CZ" dirty="0">
                  <a:latin typeface="Times New Roman" pitchFamily="18" charset="0"/>
                  <a:cs typeface="Times New Roman" pitchFamily="18" charset="0"/>
                </a:rPr>
                <a:t> V </a:t>
              </a:r>
              <a:r>
                <a:rPr lang="cs-CZ" dirty="0" smtClean="0">
                  <a:latin typeface="Times New Roman" pitchFamily="18" charset="0"/>
                  <a:cs typeface="Times New Roman" pitchFamily="18" charset="0"/>
                </a:rPr>
                <a:t>(+ PGP)</a:t>
              </a:r>
            </a:p>
            <a:p>
              <a:pPr>
                <a:buFontTx/>
                <a:buChar char="-"/>
              </a:pPr>
              <a:r>
                <a:rPr lang="cs-CZ" dirty="0" smtClean="0">
                  <a:latin typeface="Times New Roman" pitchFamily="18" charset="0"/>
                  <a:cs typeface="Times New Roman" pitchFamily="18" charset="0"/>
                </a:rPr>
                <a:t> evidence podání</a:t>
              </a:r>
            </a:p>
            <a:p>
              <a:pPr>
                <a:buFontTx/>
                <a:buChar char="-"/>
              </a:pPr>
              <a:r>
                <a:rPr lang="cs-CZ" dirty="0" smtClean="0">
                  <a:latin typeface="Times New Roman" pitchFamily="18" charset="0"/>
                  <a:cs typeface="Times New Roman" pitchFamily="18" charset="0"/>
                </a:rPr>
                <a:t> evidence účastníků</a:t>
              </a:r>
            </a:p>
            <a:p>
              <a:pPr>
                <a:buFontTx/>
                <a:buChar char="-"/>
              </a:pPr>
              <a:r>
                <a:rPr lang="cs-CZ" dirty="0" smtClean="0">
                  <a:latin typeface="Times New Roman" pitchFamily="18" charset="0"/>
                  <a:cs typeface="Times New Roman" pitchFamily="18" charset="0"/>
                </a:rPr>
                <a:t> evidence listin(GP)</a:t>
              </a:r>
            </a:p>
          </p:txBody>
        </p:sp>
      </p:grpSp>
      <p:grpSp>
        <p:nvGrpSpPr>
          <p:cNvPr id="9" name="Skupina 16"/>
          <p:cNvGrpSpPr/>
          <p:nvPr/>
        </p:nvGrpSpPr>
        <p:grpSpPr>
          <a:xfrm>
            <a:off x="6929454" y="5665917"/>
            <a:ext cx="2214546" cy="1192083"/>
            <a:chOff x="6357953" y="-46594"/>
            <a:chExt cx="2786051" cy="975264"/>
          </a:xfrm>
        </p:grpSpPr>
        <p:sp>
          <p:nvSpPr>
            <p:cNvPr id="18" name="Zaoblený obdélníkový popisek 17"/>
            <p:cNvSpPr/>
            <p:nvPr/>
          </p:nvSpPr>
          <p:spPr>
            <a:xfrm>
              <a:off x="6357953" y="0"/>
              <a:ext cx="2786051" cy="928670"/>
            </a:xfrm>
            <a:prstGeom prst="wedgeRoundRectCallout">
              <a:avLst>
                <a:gd name="adj1" fmla="val -134953"/>
                <a:gd name="adj2" fmla="val 31616"/>
                <a:gd name="adj3" fmla="val 16667"/>
              </a:avLst>
            </a:prstGeom>
            <a:solidFill>
              <a:schemeClr val="bg2">
                <a:alpha val="9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6454025" y="-46594"/>
              <a:ext cx="2689979" cy="975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</a:p>
            <a:p>
              <a:pPr>
                <a:buFontTx/>
                <a:buChar char="-"/>
              </a:pPr>
              <a:r>
                <a:rPr lang="cs-CZ" dirty="0" smtClean="0">
                  <a:latin typeface="Times New Roman" pitchFamily="18" charset="0"/>
                  <a:cs typeface="Times New Roman" pitchFamily="18" charset="0"/>
                </a:rPr>
                <a:t> kontrola souladu platného stavu a žádosti na změnu</a:t>
              </a:r>
              <a:endParaRPr lang="cs-CZ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Skupina 19"/>
          <p:cNvGrpSpPr/>
          <p:nvPr/>
        </p:nvGrpSpPr>
        <p:grpSpPr>
          <a:xfrm>
            <a:off x="3143240" y="3500462"/>
            <a:ext cx="2428892" cy="1500198"/>
            <a:chOff x="6357953" y="-37147"/>
            <a:chExt cx="2786051" cy="965817"/>
          </a:xfrm>
        </p:grpSpPr>
        <p:sp>
          <p:nvSpPr>
            <p:cNvPr id="21" name="Zaoblený obdélníkový popisek 20"/>
            <p:cNvSpPr/>
            <p:nvPr/>
          </p:nvSpPr>
          <p:spPr>
            <a:xfrm>
              <a:off x="6357953" y="0"/>
              <a:ext cx="2786051" cy="928670"/>
            </a:xfrm>
            <a:prstGeom prst="wedgeRoundRectCallout">
              <a:avLst>
                <a:gd name="adj1" fmla="val -44188"/>
                <a:gd name="adj2" fmla="val 67273"/>
                <a:gd name="adj3" fmla="val 16667"/>
              </a:avLst>
            </a:prstGeom>
            <a:solidFill>
              <a:schemeClr val="bg2">
                <a:alpha val="9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6454025" y="-37147"/>
              <a:ext cx="2689979" cy="768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latin typeface="Times New Roman" pitchFamily="18" charset="0"/>
                  <a:cs typeface="Times New Roman" pitchFamily="18" charset="0"/>
                </a:rPr>
                <a:t>V (+PGP)</a:t>
              </a:r>
            </a:p>
            <a:p>
              <a:pPr>
                <a:buFontTx/>
                <a:buChar char="-"/>
              </a:pPr>
              <a:r>
                <a:rPr lang="cs-CZ" dirty="0" smtClean="0">
                  <a:latin typeface="Times New Roman" pitchFamily="18" charset="0"/>
                  <a:cs typeface="Times New Roman" pitchFamily="18" charset="0"/>
                </a:rPr>
                <a:t> převzetí změn GP</a:t>
              </a:r>
            </a:p>
            <a:p>
              <a:pPr>
                <a:buFontTx/>
                <a:buChar char="-"/>
              </a:pPr>
              <a:r>
                <a:rPr lang="cs-CZ" dirty="0" smtClean="0">
                  <a:latin typeface="Times New Roman" pitchFamily="18" charset="0"/>
                  <a:cs typeface="Times New Roman" pitchFamily="18" charset="0"/>
                </a:rPr>
                <a:t> změna vlastnictví</a:t>
              </a:r>
            </a:p>
            <a:p>
              <a:pPr>
                <a:buFontTx/>
                <a:buChar char="-"/>
              </a:pPr>
              <a:r>
                <a:rPr lang="cs-CZ" dirty="0" smtClean="0">
                  <a:latin typeface="Times New Roman" pitchFamily="18" charset="0"/>
                  <a:cs typeface="Times New Roman" pitchFamily="18" charset="0"/>
                </a:rPr>
                <a:t> změna JPV</a:t>
              </a:r>
            </a:p>
            <a:p>
              <a:pPr>
                <a:buFontTx/>
                <a:buChar char="-"/>
              </a:pPr>
              <a:r>
                <a:rPr lang="cs-CZ" dirty="0" smtClean="0">
                  <a:latin typeface="Times New Roman" pitchFamily="18" charset="0"/>
                  <a:cs typeface="Times New Roman" pitchFamily="18" charset="0"/>
                </a:rPr>
                <a:t> přiřazení listin</a:t>
              </a:r>
              <a:endParaRPr lang="cs-CZ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Skupina 22"/>
          <p:cNvGrpSpPr/>
          <p:nvPr/>
        </p:nvGrpSpPr>
        <p:grpSpPr>
          <a:xfrm>
            <a:off x="0" y="4915130"/>
            <a:ext cx="1785917" cy="1285884"/>
            <a:chOff x="6357953" y="-37147"/>
            <a:chExt cx="2902137" cy="965817"/>
          </a:xfrm>
        </p:grpSpPr>
        <p:sp>
          <p:nvSpPr>
            <p:cNvPr id="24" name="Zaoblený obdélníkový popisek 23"/>
            <p:cNvSpPr/>
            <p:nvPr/>
          </p:nvSpPr>
          <p:spPr>
            <a:xfrm>
              <a:off x="6357953" y="0"/>
              <a:ext cx="2786051" cy="928670"/>
            </a:xfrm>
            <a:prstGeom prst="wedgeRoundRectCallout">
              <a:avLst>
                <a:gd name="adj1" fmla="val 37232"/>
                <a:gd name="adj2" fmla="val -110427"/>
                <a:gd name="adj3" fmla="val 16667"/>
              </a:avLst>
            </a:prstGeom>
            <a:solidFill>
              <a:schemeClr val="bg2">
                <a:alpha val="9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6454024" y="-37147"/>
              <a:ext cx="2806066" cy="772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latin typeface="Times New Roman" pitchFamily="18" charset="0"/>
                  <a:cs typeface="Times New Roman" pitchFamily="18" charset="0"/>
                </a:rPr>
                <a:t>V (+PGP)</a:t>
              </a:r>
            </a:p>
            <a:p>
              <a:pPr>
                <a:buFontTx/>
                <a:buChar char="-"/>
              </a:pPr>
              <a:r>
                <a:rPr lang="cs-CZ" dirty="0" smtClean="0">
                  <a:latin typeface="Times New Roman" pitchFamily="18" charset="0"/>
                  <a:cs typeface="Times New Roman" pitchFamily="18" charset="0"/>
                </a:rPr>
                <a:t> kontrola návrhu změny v SPI, SGI</a:t>
              </a:r>
              <a:endParaRPr lang="cs-CZ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Skupina 25"/>
          <p:cNvGrpSpPr/>
          <p:nvPr/>
        </p:nvGrpSpPr>
        <p:grpSpPr>
          <a:xfrm>
            <a:off x="0" y="2000240"/>
            <a:ext cx="1643042" cy="1500198"/>
            <a:chOff x="6357953" y="-37147"/>
            <a:chExt cx="2786051" cy="965817"/>
          </a:xfrm>
        </p:grpSpPr>
        <p:sp>
          <p:nvSpPr>
            <p:cNvPr id="27" name="Zaoblený obdélníkový popisek 26"/>
            <p:cNvSpPr/>
            <p:nvPr/>
          </p:nvSpPr>
          <p:spPr>
            <a:xfrm>
              <a:off x="6357953" y="0"/>
              <a:ext cx="2786051" cy="928670"/>
            </a:xfrm>
            <a:prstGeom prst="wedgeRoundRectCallout">
              <a:avLst>
                <a:gd name="adj1" fmla="val 63408"/>
                <a:gd name="adj2" fmla="val -38378"/>
                <a:gd name="adj3" fmla="val 16667"/>
              </a:avLst>
            </a:prstGeom>
            <a:solidFill>
              <a:schemeClr val="bg2">
                <a:alpha val="9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TextovéPole 27"/>
            <p:cNvSpPr txBox="1"/>
            <p:nvPr/>
          </p:nvSpPr>
          <p:spPr>
            <a:xfrm>
              <a:off x="6454024" y="-37147"/>
              <a:ext cx="2689980" cy="772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latin typeface="Times New Roman" pitchFamily="18" charset="0"/>
                  <a:cs typeface="Times New Roman" pitchFamily="18" charset="0"/>
                </a:rPr>
                <a:t>V (+PGP)</a:t>
              </a:r>
            </a:p>
            <a:p>
              <a:pPr>
                <a:buFontTx/>
                <a:buChar char="-"/>
              </a:pPr>
              <a:r>
                <a:rPr lang="cs-CZ" dirty="0" smtClean="0">
                  <a:latin typeface="Times New Roman" pitchFamily="18" charset="0"/>
                  <a:cs typeface="Times New Roman" pitchFamily="18" charset="0"/>
                </a:rPr>
                <a:t> převedení návrhu do platného stavu</a:t>
              </a:r>
              <a:endParaRPr lang="cs-CZ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" name="Výseč 29"/>
          <p:cNvSpPr/>
          <p:nvPr/>
        </p:nvSpPr>
        <p:spPr>
          <a:xfrm>
            <a:off x="357158" y="785794"/>
            <a:ext cx="7500990" cy="6072206"/>
          </a:xfrm>
          <a:prstGeom prst="pie">
            <a:avLst>
              <a:gd name="adj1" fmla="val 18329856"/>
              <a:gd name="adj2" fmla="val 1175437"/>
            </a:avLst>
          </a:prstGeom>
          <a:solidFill>
            <a:srgbClr val="FFC000">
              <a:alpha val="50000"/>
            </a:srgbClr>
          </a:solidFill>
          <a:ln w="635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1" name="Výseč 30"/>
          <p:cNvSpPr/>
          <p:nvPr/>
        </p:nvSpPr>
        <p:spPr>
          <a:xfrm>
            <a:off x="500034" y="785794"/>
            <a:ext cx="7215238" cy="6072206"/>
          </a:xfrm>
          <a:prstGeom prst="pie">
            <a:avLst>
              <a:gd name="adj1" fmla="val 15322771"/>
              <a:gd name="adj2" fmla="val 20457578"/>
            </a:avLst>
          </a:prstGeom>
          <a:solidFill>
            <a:srgbClr val="92D050">
              <a:alpha val="50000"/>
            </a:srgbClr>
          </a:solidFill>
          <a:ln w="635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3" name="Výseč 32"/>
          <p:cNvSpPr/>
          <p:nvPr/>
        </p:nvSpPr>
        <p:spPr>
          <a:xfrm>
            <a:off x="500034" y="785794"/>
            <a:ext cx="7500990" cy="6072206"/>
          </a:xfrm>
          <a:prstGeom prst="pie">
            <a:avLst>
              <a:gd name="adj1" fmla="val 6662802"/>
              <a:gd name="adj2" fmla="val 14625428"/>
            </a:avLst>
          </a:prstGeom>
          <a:solidFill>
            <a:srgbClr val="FF0000">
              <a:alpha val="30000"/>
            </a:srgbClr>
          </a:solidFill>
          <a:ln w="635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4" name="Výseč 33"/>
          <p:cNvSpPr/>
          <p:nvPr/>
        </p:nvSpPr>
        <p:spPr>
          <a:xfrm>
            <a:off x="500034" y="785794"/>
            <a:ext cx="7500990" cy="6072206"/>
          </a:xfrm>
          <a:prstGeom prst="pie">
            <a:avLst>
              <a:gd name="adj1" fmla="val 14264653"/>
              <a:gd name="adj2" fmla="val 15880969"/>
            </a:avLst>
          </a:prstGeom>
          <a:solidFill>
            <a:srgbClr val="FFC000">
              <a:alpha val="50000"/>
            </a:srgbClr>
          </a:solidFill>
          <a:ln w="635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2" name="Výseč 31"/>
          <p:cNvSpPr/>
          <p:nvPr/>
        </p:nvSpPr>
        <p:spPr>
          <a:xfrm>
            <a:off x="500034" y="785794"/>
            <a:ext cx="7500990" cy="6072206"/>
          </a:xfrm>
          <a:prstGeom prst="pie">
            <a:avLst>
              <a:gd name="adj1" fmla="val 21090456"/>
              <a:gd name="adj2" fmla="val 1342151"/>
            </a:avLst>
          </a:prstGeom>
          <a:solidFill>
            <a:srgbClr val="FF0000">
              <a:alpha val="30000"/>
            </a:srgbClr>
          </a:solidFill>
          <a:ln w="635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214282" y="214290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00B050"/>
                </a:solidFill>
              </a:rPr>
              <a:t>PU</a:t>
            </a:r>
            <a:r>
              <a:rPr lang="cs-CZ" sz="2000" b="1" dirty="0" smtClean="0"/>
              <a:t>  </a:t>
            </a:r>
            <a:r>
              <a:rPr lang="cs-CZ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PA</a:t>
            </a:r>
            <a:r>
              <a:rPr lang="cs-CZ" sz="2000" b="1" dirty="0" smtClean="0"/>
              <a:t>  </a:t>
            </a:r>
            <a:r>
              <a:rPr lang="cs-CZ" sz="2000" b="1" dirty="0" smtClean="0">
                <a:solidFill>
                  <a:srgbClr val="FF0000"/>
                </a:solidFill>
              </a:rPr>
              <a:t>AK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37" name="Výseč 36"/>
          <p:cNvSpPr/>
          <p:nvPr/>
        </p:nvSpPr>
        <p:spPr>
          <a:xfrm>
            <a:off x="500034" y="785794"/>
            <a:ext cx="7500990" cy="6072206"/>
          </a:xfrm>
          <a:prstGeom prst="pie">
            <a:avLst>
              <a:gd name="adj1" fmla="val 1175927"/>
              <a:gd name="adj2" fmla="val 6734779"/>
            </a:avLst>
          </a:prstGeom>
          <a:solidFill>
            <a:srgbClr val="FFC000">
              <a:alpha val="50000"/>
            </a:srgbClr>
          </a:solidFill>
          <a:ln w="635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grpSp>
        <p:nvGrpSpPr>
          <p:cNvPr id="17" name="Skupina 43"/>
          <p:cNvGrpSpPr/>
          <p:nvPr/>
        </p:nvGrpSpPr>
        <p:grpSpPr>
          <a:xfrm>
            <a:off x="298965" y="607726"/>
            <a:ext cx="1428760" cy="646331"/>
            <a:chOff x="357158" y="857232"/>
            <a:chExt cx="1428760" cy="646331"/>
          </a:xfrm>
        </p:grpSpPr>
        <p:sp>
          <p:nvSpPr>
            <p:cNvPr id="42" name="Zaoblený obdélníkový popisek 41"/>
            <p:cNvSpPr/>
            <p:nvPr/>
          </p:nvSpPr>
          <p:spPr>
            <a:xfrm>
              <a:off x="357158" y="857232"/>
              <a:ext cx="1428760" cy="642942"/>
            </a:xfrm>
            <a:prstGeom prst="wedgeRoundRectCallout">
              <a:avLst>
                <a:gd name="adj1" fmla="val 173430"/>
                <a:gd name="adj2" fmla="val 88396"/>
                <a:gd name="adj3" fmla="val 16667"/>
              </a:avLst>
            </a:prstGeom>
            <a:solidFill>
              <a:schemeClr val="bg2">
                <a:alpha val="9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3" name="TextovéPole 42"/>
            <p:cNvSpPr txBox="1"/>
            <p:nvPr/>
          </p:nvSpPr>
          <p:spPr>
            <a:xfrm>
              <a:off x="428596" y="857232"/>
              <a:ext cx="1357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latin typeface="Times New Roman" pitchFamily="18" charset="0"/>
                  <a:cs typeface="Times New Roman" pitchFamily="18" charset="0"/>
                </a:rPr>
                <a:t>PU</a:t>
              </a:r>
            </a:p>
            <a:p>
              <a:r>
                <a:rPr lang="cs-CZ" dirty="0" smtClean="0">
                  <a:latin typeface="Times New Roman" pitchFamily="18" charset="0"/>
                  <a:cs typeface="Times New Roman" pitchFamily="18" charset="0"/>
                </a:rPr>
                <a:t>- údaje KN</a:t>
              </a:r>
              <a:endParaRPr lang="cs-CZ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9" name="Skupina 43"/>
          <p:cNvGrpSpPr/>
          <p:nvPr/>
        </p:nvGrpSpPr>
        <p:grpSpPr>
          <a:xfrm>
            <a:off x="142860" y="1174169"/>
            <a:ext cx="1428760" cy="646331"/>
            <a:chOff x="357158" y="857232"/>
            <a:chExt cx="1428760" cy="646331"/>
          </a:xfrm>
        </p:grpSpPr>
        <p:sp>
          <p:nvSpPr>
            <p:cNvPr id="40" name="Zaoblený obdélníkový popisek 41"/>
            <p:cNvSpPr/>
            <p:nvPr/>
          </p:nvSpPr>
          <p:spPr>
            <a:xfrm>
              <a:off x="357158" y="857232"/>
              <a:ext cx="1428760" cy="642942"/>
            </a:xfrm>
            <a:prstGeom prst="wedgeRoundRectCallout">
              <a:avLst>
                <a:gd name="adj1" fmla="val 182862"/>
                <a:gd name="adj2" fmla="val 1566"/>
                <a:gd name="adj3" fmla="val 16667"/>
              </a:avLst>
            </a:prstGeom>
            <a:solidFill>
              <a:schemeClr val="bg2">
                <a:alpha val="9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1" name="TextovéPole 40"/>
            <p:cNvSpPr txBox="1"/>
            <p:nvPr/>
          </p:nvSpPr>
          <p:spPr>
            <a:xfrm>
              <a:off x="428596" y="857232"/>
              <a:ext cx="1357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latin typeface="Times New Roman" pitchFamily="18" charset="0"/>
                  <a:cs typeface="Times New Roman" pitchFamily="18" charset="0"/>
                </a:rPr>
                <a:t>PU</a:t>
              </a:r>
            </a:p>
            <a:p>
              <a:r>
                <a:rPr lang="cs-CZ" dirty="0" smtClean="0">
                  <a:latin typeface="Times New Roman" pitchFamily="18" charset="0"/>
                  <a:cs typeface="Times New Roman" pitchFamily="18" charset="0"/>
                </a:rPr>
                <a:t>- údaje KN</a:t>
              </a:r>
              <a:endParaRPr lang="cs-CZ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3" grpId="0" animBg="1"/>
      <p:bldP spid="34" grpId="0" animBg="1"/>
      <p:bldP spid="32" grpId="0" animBg="1"/>
      <p:bldP spid="36" grpId="0"/>
      <p:bldP spid="3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/>
          <a:lstStyle/>
          <a:p>
            <a:r>
              <a:rPr lang="cs-CZ" dirty="0" smtClean="0"/>
              <a:t>Životní cyklus změny v KN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4294967295"/>
          </p:nvPr>
        </p:nvGraphicFramePr>
        <p:xfrm>
          <a:off x="0" y="1214438"/>
          <a:ext cx="8643938" cy="5643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Skupina 7"/>
          <p:cNvGrpSpPr/>
          <p:nvPr/>
        </p:nvGrpSpPr>
        <p:grpSpPr>
          <a:xfrm>
            <a:off x="6572265" y="0"/>
            <a:ext cx="2786081" cy="1200329"/>
            <a:chOff x="6357951" y="0"/>
            <a:chExt cx="3039290" cy="1028211"/>
          </a:xfrm>
        </p:grpSpPr>
        <p:sp>
          <p:nvSpPr>
            <p:cNvPr id="5" name="Zaoblený obdélníkový popisek 4"/>
            <p:cNvSpPr/>
            <p:nvPr/>
          </p:nvSpPr>
          <p:spPr>
            <a:xfrm>
              <a:off x="6357952" y="0"/>
              <a:ext cx="2786051" cy="928670"/>
            </a:xfrm>
            <a:prstGeom prst="wedgeRoundRectCallout">
              <a:avLst>
                <a:gd name="adj1" fmla="val -43867"/>
                <a:gd name="adj2" fmla="val 114228"/>
                <a:gd name="adj3" fmla="val 16667"/>
              </a:avLst>
            </a:prstGeom>
            <a:solidFill>
              <a:schemeClr val="bg2">
                <a:alpha val="9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6357951" y="0"/>
              <a:ext cx="3039290" cy="1028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latin typeface="Times New Roman" pitchFamily="18" charset="0"/>
                  <a:cs typeface="Times New Roman" pitchFamily="18" charset="0"/>
                </a:rPr>
                <a:t>  PM</a:t>
              </a:r>
            </a:p>
            <a:p>
              <a:r>
                <a:rPr lang="cs-CZ" dirty="0" smtClean="0">
                  <a:latin typeface="Times New Roman" pitchFamily="18" charset="0"/>
                  <a:cs typeface="Times New Roman" pitchFamily="18" charset="0"/>
                </a:rPr>
                <a:t>  - rezervace ZPMZ</a:t>
              </a:r>
            </a:p>
            <a:p>
              <a:r>
                <a:rPr lang="cs-CZ" dirty="0" smtClean="0">
                  <a:latin typeface="Times New Roman" pitchFamily="18" charset="0"/>
                  <a:cs typeface="Times New Roman" pitchFamily="18" charset="0"/>
                </a:rPr>
                <a:t>  - rezervace </a:t>
              </a:r>
              <a:r>
                <a:rPr lang="cs-CZ" dirty="0" err="1" smtClean="0">
                  <a:latin typeface="Times New Roman" pitchFamily="18" charset="0"/>
                  <a:cs typeface="Times New Roman" pitchFamily="18" charset="0"/>
                </a:rPr>
                <a:t>parc</a:t>
              </a:r>
              <a:r>
                <a:rPr lang="cs-CZ" dirty="0" smtClean="0">
                  <a:latin typeface="Times New Roman" pitchFamily="18" charset="0"/>
                  <a:cs typeface="Times New Roman" pitchFamily="18" charset="0"/>
                </a:rPr>
                <a:t>. čísla</a:t>
              </a:r>
            </a:p>
            <a:p>
              <a:r>
                <a:rPr lang="cs-CZ" dirty="0" smtClean="0">
                  <a:latin typeface="Times New Roman" pitchFamily="18" charset="0"/>
                  <a:cs typeface="Times New Roman" pitchFamily="18" charset="0"/>
                </a:rPr>
                <a:t>  - rezervace PPBP</a:t>
              </a:r>
              <a:endParaRPr lang="cs-CZ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Skupina 10"/>
          <p:cNvGrpSpPr/>
          <p:nvPr/>
        </p:nvGrpSpPr>
        <p:grpSpPr>
          <a:xfrm>
            <a:off x="7215206" y="1357322"/>
            <a:ext cx="1928794" cy="1714512"/>
            <a:chOff x="6357953" y="0"/>
            <a:chExt cx="2786051" cy="928670"/>
          </a:xfrm>
        </p:grpSpPr>
        <p:sp>
          <p:nvSpPr>
            <p:cNvPr id="12" name="Zaoblený obdélníkový popisek 11"/>
            <p:cNvSpPr/>
            <p:nvPr/>
          </p:nvSpPr>
          <p:spPr>
            <a:xfrm>
              <a:off x="6357953" y="0"/>
              <a:ext cx="2786051" cy="928670"/>
            </a:xfrm>
            <a:prstGeom prst="wedgeRoundRectCallout">
              <a:avLst>
                <a:gd name="adj1" fmla="val -40623"/>
                <a:gd name="adj2" fmla="val 73443"/>
                <a:gd name="adj3" fmla="val 16667"/>
              </a:avLst>
            </a:prstGeom>
            <a:solidFill>
              <a:schemeClr val="bg2">
                <a:alpha val="9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6454025" y="0"/>
              <a:ext cx="2689979" cy="800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latin typeface="Times New Roman" pitchFamily="18" charset="0"/>
                  <a:cs typeface="Times New Roman" pitchFamily="18" charset="0"/>
                </a:rPr>
                <a:t>PGP (+ PM)</a:t>
              </a:r>
            </a:p>
            <a:p>
              <a:pPr>
                <a:buFontTx/>
                <a:buChar char="-"/>
              </a:pPr>
              <a:r>
                <a:rPr lang="cs-CZ" dirty="0" smtClean="0">
                  <a:latin typeface="Times New Roman" pitchFamily="18" charset="0"/>
                  <a:cs typeface="Times New Roman" pitchFamily="18" charset="0"/>
                </a:rPr>
                <a:t> změny parcel</a:t>
              </a:r>
            </a:p>
            <a:p>
              <a:pPr>
                <a:buFontTx/>
                <a:buChar char="-"/>
              </a:pPr>
              <a:r>
                <a:rPr lang="cs-CZ" dirty="0" smtClean="0">
                  <a:latin typeface="Times New Roman" pitchFamily="18" charset="0"/>
                  <a:cs typeface="Times New Roman" pitchFamily="18" charset="0"/>
                </a:rPr>
                <a:t> změny BPEJ</a:t>
              </a:r>
            </a:p>
            <a:p>
              <a:pPr>
                <a:buFontTx/>
                <a:buChar char="-"/>
              </a:pPr>
              <a:r>
                <a:rPr lang="cs-CZ" dirty="0" smtClean="0">
                  <a:latin typeface="Times New Roman" pitchFamily="18" charset="0"/>
                  <a:cs typeface="Times New Roman" pitchFamily="18" charset="0"/>
                </a:rPr>
                <a:t> body polohopisu</a:t>
              </a:r>
            </a:p>
            <a:p>
              <a:pPr>
                <a:buFontTx/>
                <a:buChar char="-"/>
              </a:pPr>
              <a:r>
                <a:rPr lang="cs-CZ" dirty="0" smtClean="0">
                  <a:latin typeface="Times New Roman" pitchFamily="18" charset="0"/>
                  <a:cs typeface="Times New Roman" pitchFamily="18" charset="0"/>
                </a:rPr>
                <a:t> změna KM</a:t>
              </a:r>
              <a:endParaRPr lang="cs-CZ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Skupina 13"/>
          <p:cNvGrpSpPr/>
          <p:nvPr/>
        </p:nvGrpSpPr>
        <p:grpSpPr>
          <a:xfrm>
            <a:off x="7000892" y="4429132"/>
            <a:ext cx="2143108" cy="1428760"/>
            <a:chOff x="6357953" y="-69060"/>
            <a:chExt cx="2786052" cy="1160367"/>
          </a:xfrm>
        </p:grpSpPr>
        <p:sp>
          <p:nvSpPr>
            <p:cNvPr id="15" name="Zaoblený obdélníkový popisek 14"/>
            <p:cNvSpPr/>
            <p:nvPr/>
          </p:nvSpPr>
          <p:spPr>
            <a:xfrm>
              <a:off x="6357953" y="0"/>
              <a:ext cx="2786051" cy="928670"/>
            </a:xfrm>
            <a:prstGeom prst="wedgeRoundRectCallout">
              <a:avLst>
                <a:gd name="adj1" fmla="val -63009"/>
                <a:gd name="adj2" fmla="val 33373"/>
                <a:gd name="adj3" fmla="val 16667"/>
              </a:avLst>
            </a:prstGeom>
            <a:solidFill>
              <a:schemeClr val="bg2">
                <a:alpha val="9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6357953" y="-69060"/>
              <a:ext cx="2786052" cy="1160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latin typeface="Times New Roman" pitchFamily="18" charset="0"/>
                  <a:cs typeface="Times New Roman" pitchFamily="18" charset="0"/>
                </a:rPr>
                <a:t>PD </a:t>
              </a:r>
              <a:r>
                <a:rPr lang="cs-CZ" dirty="0" smtClean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</a:t>
              </a:r>
              <a:r>
                <a:rPr lang="cs-CZ" dirty="0" smtClean="0">
                  <a:latin typeface="Times New Roman" pitchFamily="18" charset="0"/>
                  <a:cs typeface="Times New Roman" pitchFamily="18" charset="0"/>
                </a:rPr>
                <a:t> V (+ PGP)</a:t>
              </a:r>
            </a:p>
            <a:p>
              <a:pPr>
                <a:buFontTx/>
                <a:buChar char="-"/>
              </a:pPr>
              <a:r>
                <a:rPr lang="cs-CZ" dirty="0" smtClean="0">
                  <a:latin typeface="Times New Roman" pitchFamily="18" charset="0"/>
                  <a:cs typeface="Times New Roman" pitchFamily="18" charset="0"/>
                </a:rPr>
                <a:t> evidence podání</a:t>
              </a:r>
            </a:p>
            <a:p>
              <a:pPr>
                <a:buFontTx/>
                <a:buChar char="-"/>
              </a:pPr>
              <a:r>
                <a:rPr lang="cs-CZ" dirty="0" smtClean="0">
                  <a:latin typeface="Times New Roman" pitchFamily="18" charset="0"/>
                  <a:cs typeface="Times New Roman" pitchFamily="18" charset="0"/>
                </a:rPr>
                <a:t> evidence účastníků</a:t>
              </a:r>
            </a:p>
            <a:p>
              <a:pPr>
                <a:buFontTx/>
                <a:buChar char="-"/>
              </a:pPr>
              <a:r>
                <a:rPr lang="cs-CZ" dirty="0" smtClean="0">
                  <a:latin typeface="Times New Roman" pitchFamily="18" charset="0"/>
                  <a:cs typeface="Times New Roman" pitchFamily="18" charset="0"/>
                </a:rPr>
                <a:t> evidence listin(GP)</a:t>
              </a:r>
            </a:p>
          </p:txBody>
        </p:sp>
      </p:grpSp>
      <p:grpSp>
        <p:nvGrpSpPr>
          <p:cNvPr id="9" name="Skupina 16"/>
          <p:cNvGrpSpPr/>
          <p:nvPr/>
        </p:nvGrpSpPr>
        <p:grpSpPr>
          <a:xfrm>
            <a:off x="6929454" y="5665917"/>
            <a:ext cx="2214546" cy="1192083"/>
            <a:chOff x="6357953" y="-46594"/>
            <a:chExt cx="2786051" cy="975264"/>
          </a:xfrm>
        </p:grpSpPr>
        <p:sp>
          <p:nvSpPr>
            <p:cNvPr id="18" name="Zaoblený obdélníkový popisek 17"/>
            <p:cNvSpPr/>
            <p:nvPr/>
          </p:nvSpPr>
          <p:spPr>
            <a:xfrm>
              <a:off x="6357953" y="0"/>
              <a:ext cx="2786051" cy="928670"/>
            </a:xfrm>
            <a:prstGeom prst="wedgeRoundRectCallout">
              <a:avLst>
                <a:gd name="adj1" fmla="val -134953"/>
                <a:gd name="adj2" fmla="val 31616"/>
                <a:gd name="adj3" fmla="val 16667"/>
              </a:avLst>
            </a:prstGeom>
            <a:solidFill>
              <a:schemeClr val="bg2">
                <a:alpha val="9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6454025" y="-46594"/>
              <a:ext cx="2689979" cy="975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</a:p>
            <a:p>
              <a:pPr>
                <a:buFontTx/>
                <a:buChar char="-"/>
              </a:pPr>
              <a:r>
                <a:rPr lang="cs-CZ" dirty="0" smtClean="0">
                  <a:latin typeface="Times New Roman" pitchFamily="18" charset="0"/>
                  <a:cs typeface="Times New Roman" pitchFamily="18" charset="0"/>
                </a:rPr>
                <a:t> kontrola souladu platného stavu a žádosti na změnu</a:t>
              </a:r>
              <a:endParaRPr lang="cs-CZ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Skupina 19"/>
          <p:cNvGrpSpPr/>
          <p:nvPr/>
        </p:nvGrpSpPr>
        <p:grpSpPr>
          <a:xfrm>
            <a:off x="3143240" y="3500462"/>
            <a:ext cx="2428892" cy="1500198"/>
            <a:chOff x="6357953" y="-37147"/>
            <a:chExt cx="2786051" cy="965817"/>
          </a:xfrm>
        </p:grpSpPr>
        <p:sp>
          <p:nvSpPr>
            <p:cNvPr id="21" name="Zaoblený obdélníkový popisek 20"/>
            <p:cNvSpPr/>
            <p:nvPr/>
          </p:nvSpPr>
          <p:spPr>
            <a:xfrm>
              <a:off x="6357953" y="0"/>
              <a:ext cx="2786051" cy="928670"/>
            </a:xfrm>
            <a:prstGeom prst="wedgeRoundRectCallout">
              <a:avLst>
                <a:gd name="adj1" fmla="val -44188"/>
                <a:gd name="adj2" fmla="val 67273"/>
                <a:gd name="adj3" fmla="val 16667"/>
              </a:avLst>
            </a:prstGeom>
            <a:solidFill>
              <a:schemeClr val="bg2">
                <a:alpha val="9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6454025" y="-37147"/>
              <a:ext cx="2689979" cy="768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latin typeface="Times New Roman" pitchFamily="18" charset="0"/>
                  <a:cs typeface="Times New Roman" pitchFamily="18" charset="0"/>
                </a:rPr>
                <a:t>V (+PGP)</a:t>
              </a:r>
            </a:p>
            <a:p>
              <a:pPr>
                <a:buFontTx/>
                <a:buChar char="-"/>
              </a:pPr>
              <a:r>
                <a:rPr lang="cs-CZ" dirty="0" smtClean="0">
                  <a:latin typeface="Times New Roman" pitchFamily="18" charset="0"/>
                  <a:cs typeface="Times New Roman" pitchFamily="18" charset="0"/>
                </a:rPr>
                <a:t> převzetí změn GP</a:t>
              </a:r>
            </a:p>
            <a:p>
              <a:pPr>
                <a:buFontTx/>
                <a:buChar char="-"/>
              </a:pPr>
              <a:r>
                <a:rPr lang="cs-CZ" dirty="0" smtClean="0">
                  <a:latin typeface="Times New Roman" pitchFamily="18" charset="0"/>
                  <a:cs typeface="Times New Roman" pitchFamily="18" charset="0"/>
                </a:rPr>
                <a:t> změna vlastnictví</a:t>
              </a:r>
            </a:p>
            <a:p>
              <a:pPr>
                <a:buFontTx/>
                <a:buChar char="-"/>
              </a:pPr>
              <a:r>
                <a:rPr lang="cs-CZ" dirty="0" smtClean="0">
                  <a:latin typeface="Times New Roman" pitchFamily="18" charset="0"/>
                  <a:cs typeface="Times New Roman" pitchFamily="18" charset="0"/>
                </a:rPr>
                <a:t> změna JPV</a:t>
              </a:r>
            </a:p>
            <a:p>
              <a:pPr>
                <a:buFontTx/>
                <a:buChar char="-"/>
              </a:pPr>
              <a:r>
                <a:rPr lang="cs-CZ" dirty="0" smtClean="0">
                  <a:latin typeface="Times New Roman" pitchFamily="18" charset="0"/>
                  <a:cs typeface="Times New Roman" pitchFamily="18" charset="0"/>
                </a:rPr>
                <a:t> přiřazení listin</a:t>
              </a:r>
              <a:endParaRPr lang="cs-CZ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Skupina 22"/>
          <p:cNvGrpSpPr/>
          <p:nvPr/>
        </p:nvGrpSpPr>
        <p:grpSpPr>
          <a:xfrm>
            <a:off x="0" y="4915130"/>
            <a:ext cx="1785917" cy="1285884"/>
            <a:chOff x="6357953" y="-37147"/>
            <a:chExt cx="2902137" cy="965817"/>
          </a:xfrm>
        </p:grpSpPr>
        <p:sp>
          <p:nvSpPr>
            <p:cNvPr id="24" name="Zaoblený obdélníkový popisek 23"/>
            <p:cNvSpPr/>
            <p:nvPr/>
          </p:nvSpPr>
          <p:spPr>
            <a:xfrm>
              <a:off x="6357953" y="0"/>
              <a:ext cx="2786051" cy="928670"/>
            </a:xfrm>
            <a:prstGeom prst="wedgeRoundRectCallout">
              <a:avLst>
                <a:gd name="adj1" fmla="val 37232"/>
                <a:gd name="adj2" fmla="val -110427"/>
                <a:gd name="adj3" fmla="val 16667"/>
              </a:avLst>
            </a:prstGeom>
            <a:solidFill>
              <a:schemeClr val="bg2">
                <a:alpha val="9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6454024" y="-37147"/>
              <a:ext cx="2806066" cy="772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latin typeface="Times New Roman" pitchFamily="18" charset="0"/>
                  <a:cs typeface="Times New Roman" pitchFamily="18" charset="0"/>
                </a:rPr>
                <a:t>V (+PGP)</a:t>
              </a:r>
            </a:p>
            <a:p>
              <a:pPr>
                <a:buFontTx/>
                <a:buChar char="-"/>
              </a:pPr>
              <a:r>
                <a:rPr lang="cs-CZ" dirty="0" smtClean="0">
                  <a:latin typeface="Times New Roman" pitchFamily="18" charset="0"/>
                  <a:cs typeface="Times New Roman" pitchFamily="18" charset="0"/>
                </a:rPr>
                <a:t> kontrola návrhu změny v SPI, SGI</a:t>
              </a:r>
              <a:endParaRPr lang="cs-CZ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Skupina 25"/>
          <p:cNvGrpSpPr/>
          <p:nvPr/>
        </p:nvGrpSpPr>
        <p:grpSpPr>
          <a:xfrm>
            <a:off x="0" y="2000240"/>
            <a:ext cx="1643042" cy="1500198"/>
            <a:chOff x="6357953" y="-37147"/>
            <a:chExt cx="2786051" cy="965817"/>
          </a:xfrm>
        </p:grpSpPr>
        <p:sp>
          <p:nvSpPr>
            <p:cNvPr id="27" name="Zaoblený obdélníkový popisek 26"/>
            <p:cNvSpPr/>
            <p:nvPr/>
          </p:nvSpPr>
          <p:spPr>
            <a:xfrm>
              <a:off x="6357953" y="0"/>
              <a:ext cx="2786051" cy="928670"/>
            </a:xfrm>
            <a:prstGeom prst="wedgeRoundRectCallout">
              <a:avLst>
                <a:gd name="adj1" fmla="val 63408"/>
                <a:gd name="adj2" fmla="val -38378"/>
                <a:gd name="adj3" fmla="val 16667"/>
              </a:avLst>
            </a:prstGeom>
            <a:solidFill>
              <a:schemeClr val="bg2">
                <a:alpha val="9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TextovéPole 27"/>
            <p:cNvSpPr txBox="1"/>
            <p:nvPr/>
          </p:nvSpPr>
          <p:spPr>
            <a:xfrm>
              <a:off x="6454024" y="-37147"/>
              <a:ext cx="2689980" cy="772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latin typeface="Times New Roman" pitchFamily="18" charset="0"/>
                  <a:cs typeface="Times New Roman" pitchFamily="18" charset="0"/>
                </a:rPr>
                <a:t>V (+PGP)</a:t>
              </a:r>
            </a:p>
            <a:p>
              <a:pPr>
                <a:buFontTx/>
                <a:buChar char="-"/>
              </a:pPr>
              <a:r>
                <a:rPr lang="cs-CZ" dirty="0" smtClean="0">
                  <a:latin typeface="Times New Roman" pitchFamily="18" charset="0"/>
                  <a:cs typeface="Times New Roman" pitchFamily="18" charset="0"/>
                </a:rPr>
                <a:t> převedení návrhu do platného stavu</a:t>
              </a:r>
              <a:endParaRPr lang="cs-CZ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6" name="TextovéPole 35"/>
          <p:cNvSpPr txBox="1"/>
          <p:nvPr/>
        </p:nvSpPr>
        <p:spPr>
          <a:xfrm>
            <a:off x="214282" y="214290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00B050"/>
                </a:solidFill>
              </a:rPr>
              <a:t>PU</a:t>
            </a:r>
            <a:r>
              <a:rPr lang="cs-CZ" sz="2000" b="1" dirty="0" smtClean="0"/>
              <a:t>  </a:t>
            </a:r>
            <a:r>
              <a:rPr lang="cs-CZ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PA</a:t>
            </a:r>
            <a:r>
              <a:rPr lang="cs-CZ" sz="2000" b="1" dirty="0" smtClean="0"/>
              <a:t>  </a:t>
            </a:r>
            <a:r>
              <a:rPr lang="cs-CZ" sz="2000" b="1" dirty="0" smtClean="0">
                <a:solidFill>
                  <a:srgbClr val="FF0000"/>
                </a:solidFill>
              </a:rPr>
              <a:t>AK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32" name="Zaoblený obdélníkový popisek 41"/>
          <p:cNvSpPr/>
          <p:nvPr/>
        </p:nvSpPr>
        <p:spPr>
          <a:xfrm>
            <a:off x="298965" y="607726"/>
            <a:ext cx="1428760" cy="642942"/>
          </a:xfrm>
          <a:prstGeom prst="wedgeRoundRectCallout">
            <a:avLst>
              <a:gd name="adj1" fmla="val 173430"/>
              <a:gd name="adj2" fmla="val 88396"/>
              <a:gd name="adj3" fmla="val 16667"/>
            </a:avLst>
          </a:prstGeom>
          <a:solidFill>
            <a:schemeClr val="bg2">
              <a:alpha val="9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TextovéPole 32"/>
          <p:cNvSpPr txBox="1"/>
          <p:nvPr/>
        </p:nvSpPr>
        <p:spPr>
          <a:xfrm>
            <a:off x="370403" y="607726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PU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- údaje KN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Zaoblený obdélníkový popisek 41"/>
          <p:cNvSpPr/>
          <p:nvPr/>
        </p:nvSpPr>
        <p:spPr>
          <a:xfrm>
            <a:off x="142860" y="1174169"/>
            <a:ext cx="1428760" cy="642942"/>
          </a:xfrm>
          <a:prstGeom prst="wedgeRoundRectCallout">
            <a:avLst>
              <a:gd name="adj1" fmla="val 182862"/>
              <a:gd name="adj2" fmla="val 1566"/>
              <a:gd name="adj3" fmla="val 16667"/>
            </a:avLst>
          </a:prstGeom>
          <a:solidFill>
            <a:schemeClr val="bg2">
              <a:alpha val="9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TextovéPole 34"/>
          <p:cNvSpPr txBox="1"/>
          <p:nvPr/>
        </p:nvSpPr>
        <p:spPr>
          <a:xfrm>
            <a:off x="214298" y="1174169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PU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- údaje KN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Obsah </a:t>
            </a:r>
            <a:endParaRPr lang="cs-CZ" sz="32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476488" cy="4144963"/>
          </a:xfrm>
        </p:spPr>
        <p:txBody>
          <a:bodyPr/>
          <a:lstStyle/>
          <a:p>
            <a:r>
              <a:rPr lang="cs-CZ" dirty="0" smtClean="0"/>
              <a:t>Vymezení obsahu katastru nemovitostí</a:t>
            </a:r>
          </a:p>
          <a:p>
            <a:r>
              <a:rPr lang="cs-CZ" dirty="0" smtClean="0"/>
              <a:t>Procesy při vedení katastru nemovitostí</a:t>
            </a:r>
          </a:p>
          <a:p>
            <a:r>
              <a:rPr lang="cs-CZ" dirty="0" smtClean="0"/>
              <a:t>Technické prostředky pro  vedení katastru nemovitostí</a:t>
            </a:r>
          </a:p>
          <a:p>
            <a:r>
              <a:rPr lang="cs-CZ" dirty="0" smtClean="0"/>
              <a:t>Přístup k datům katastru nemovitostí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sz="3600" dirty="0" smtClean="0"/>
          </a:p>
          <a:p>
            <a:endParaRPr lang="cs-CZ" sz="3600" dirty="0" smtClean="0"/>
          </a:p>
          <a:p>
            <a:r>
              <a:rPr lang="cs-CZ" sz="3600" dirty="0" smtClean="0"/>
              <a:t>Přístup k datům katastru nemovitostí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1386000" y="312738"/>
            <a:ext cx="457200" cy="441325"/>
          </a:xfrm>
        </p:spPr>
        <p:txBody>
          <a:bodyPr/>
          <a:lstStyle/>
          <a:p>
            <a:fld id="{4E1663D8-6B3F-4875-8CD3-0F86F948771E}" type="slidenum">
              <a:rPr lang="cs-CZ" smtClean="0"/>
              <a:pPr/>
              <a:t>43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12776"/>
            <a:ext cx="8888115" cy="5284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Základní rozcestník – www.</a:t>
            </a:r>
            <a:r>
              <a:rPr lang="cs-CZ" dirty="0" err="1" smtClean="0"/>
              <a:t>cuzk.cz</a:t>
            </a:r>
            <a:endParaRPr lang="cs-CZ" dirty="0"/>
          </a:p>
        </p:txBody>
      </p:sp>
      <p:sp>
        <p:nvSpPr>
          <p:cNvPr id="5" name="Zaoblený obdélník 4"/>
          <p:cNvSpPr/>
          <p:nvPr/>
        </p:nvSpPr>
        <p:spPr>
          <a:xfrm>
            <a:off x="2267744" y="2420888"/>
            <a:ext cx="1800200" cy="648072"/>
          </a:xfrm>
          <a:prstGeom prst="roundRect">
            <a:avLst/>
          </a:prstGeom>
          <a:noFill/>
          <a:ln w="44450">
            <a:solidFill>
              <a:srgbClr val="FF0000"/>
            </a:solidFill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179512" y="2420888"/>
            <a:ext cx="2016224" cy="648072"/>
          </a:xfrm>
          <a:prstGeom prst="roundRect">
            <a:avLst/>
          </a:prstGeom>
          <a:noFill/>
          <a:ln w="44450">
            <a:solidFill>
              <a:srgbClr val="FF0000"/>
            </a:solidFill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4139952" y="2420888"/>
            <a:ext cx="1728192" cy="648072"/>
          </a:xfrm>
          <a:prstGeom prst="roundRect">
            <a:avLst/>
          </a:prstGeom>
          <a:noFill/>
          <a:ln w="44450">
            <a:solidFill>
              <a:srgbClr val="FF0000"/>
            </a:solidFill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000" y="5572140"/>
            <a:ext cx="2786082" cy="88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Nahlížení do katastru nemovitostí</a:t>
            </a:r>
            <a:endParaRPr lang="cs-CZ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734744" cy="4572000"/>
          </a:xfrm>
        </p:spPr>
        <p:txBody>
          <a:bodyPr>
            <a:normAutofit/>
          </a:bodyPr>
          <a:lstStyle/>
          <a:p>
            <a:r>
              <a:rPr lang="cs-CZ" dirty="0" smtClean="0"/>
              <a:t>Nahlížení do katastru</a:t>
            </a:r>
          </a:p>
          <a:p>
            <a:pPr lvl="1"/>
            <a:r>
              <a:rPr lang="cs-CZ" dirty="0" smtClean="0"/>
              <a:t>Bezplatná  služba</a:t>
            </a:r>
          </a:p>
          <a:p>
            <a:pPr lvl="1"/>
            <a:r>
              <a:rPr lang="cs-CZ" dirty="0" smtClean="0"/>
              <a:t>Informace o průběhu řízení typu V, Z, PGP, PD…</a:t>
            </a:r>
          </a:p>
          <a:p>
            <a:pPr lvl="1"/>
            <a:r>
              <a:rPr lang="cs-CZ" dirty="0" smtClean="0"/>
              <a:t>Informace o parcelách, budovách, jednotkách, právech stavby</a:t>
            </a:r>
          </a:p>
          <a:p>
            <a:pPr lvl="1"/>
            <a:r>
              <a:rPr lang="cs-CZ" dirty="0" smtClean="0"/>
              <a:t>Přehled stavu řízení přijatých před a po daném řízení </a:t>
            </a:r>
          </a:p>
          <a:p>
            <a:pPr lvl="1"/>
            <a:r>
              <a:rPr lang="cs-CZ" dirty="0" smtClean="0"/>
              <a:t>Seznam přijatých řízení k danému dni</a:t>
            </a:r>
          </a:p>
          <a:p>
            <a:pPr lvl="1"/>
            <a:r>
              <a:rPr lang="cs-CZ" dirty="0" smtClean="0"/>
              <a:t>Přístup ke katastrální mapě</a:t>
            </a:r>
          </a:p>
          <a:p>
            <a:pPr lvl="1"/>
            <a:r>
              <a:rPr lang="cs-CZ" dirty="0" smtClean="0"/>
              <a:t>Volně dostupná (</a:t>
            </a:r>
            <a:r>
              <a:rPr lang="cs-CZ" dirty="0" smtClean="0">
                <a:solidFill>
                  <a:srgbClr val="0070C0"/>
                </a:solidFill>
              </a:rPr>
              <a:t>s výjimkami speciálních aplikací</a:t>
            </a:r>
            <a:r>
              <a:rPr lang="cs-CZ" dirty="0" smtClean="0"/>
              <a:t>)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>
                <a:solidFill>
                  <a:srgbClr val="0070C0"/>
                </a:solidFill>
              </a:rPr>
              <a:t>Přehledy ZPMZ/polygony (data </a:t>
            </a:r>
            <a:r>
              <a:rPr lang="cs-CZ" sz="2400" dirty="0" smtClean="0">
                <a:solidFill>
                  <a:srgbClr val="0070C0"/>
                </a:solidFill>
              </a:rPr>
              <a:t>od roku 2008)</a:t>
            </a:r>
            <a:endParaRPr lang="cs-CZ" dirty="0" smtClean="0">
              <a:solidFill>
                <a:srgbClr val="0070C0"/>
              </a:solidFill>
            </a:endParaRPr>
          </a:p>
          <a:p>
            <a:pPr lvl="1"/>
            <a:r>
              <a:rPr lang="cs-CZ" dirty="0" smtClean="0">
                <a:solidFill>
                  <a:srgbClr val="0070C0"/>
                </a:solidFill>
              </a:rPr>
              <a:t>Kopie elaborátu ZPMZ</a:t>
            </a:r>
          </a:p>
        </p:txBody>
      </p:sp>
      <p:sp>
        <p:nvSpPr>
          <p:cNvPr id="8" name="Obdélník 7"/>
          <p:cNvSpPr/>
          <p:nvPr/>
        </p:nvSpPr>
        <p:spPr>
          <a:xfrm>
            <a:off x="144016" y="6372036"/>
            <a:ext cx="88204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Přístup k datům katastru nemovitostí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Nahlížení do katastru nemovitostí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144016" y="6372036"/>
            <a:ext cx="88204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Přístup k datům katastru nemovitostí</a:t>
            </a:r>
          </a:p>
        </p:txBody>
      </p: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6992"/>
            <a:ext cx="9140510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Nahlížení do katastru nemovitostí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144016" y="6372036"/>
            <a:ext cx="88204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Přístup k datům katastru nemovitostí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416" y="1844824"/>
            <a:ext cx="8791072" cy="425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Nahlížení do katastru nemovitostí</a:t>
            </a:r>
            <a:endParaRPr lang="cs-CZ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Nahlížení do katastru</a:t>
            </a:r>
          </a:p>
          <a:p>
            <a:pPr lvl="1"/>
            <a:r>
              <a:rPr lang="cs-CZ" dirty="0" smtClean="0"/>
              <a:t>Bezplatná  služba</a:t>
            </a:r>
          </a:p>
          <a:p>
            <a:pPr lvl="1"/>
            <a:r>
              <a:rPr lang="cs-CZ" dirty="0" smtClean="0"/>
              <a:t>Informace o průběhu řízení V, Z, PGP</a:t>
            </a:r>
          </a:p>
          <a:p>
            <a:pPr lvl="1"/>
            <a:r>
              <a:rPr lang="cs-CZ" dirty="0" smtClean="0"/>
              <a:t>Informace o parcelách, budovách, jednotkách, právech stavby</a:t>
            </a:r>
          </a:p>
          <a:p>
            <a:pPr lvl="1"/>
            <a:r>
              <a:rPr lang="cs-CZ" dirty="0" smtClean="0"/>
              <a:t>Přehled stavu řízení přijatých před a po daném řízení </a:t>
            </a:r>
          </a:p>
          <a:p>
            <a:pPr lvl="1"/>
            <a:r>
              <a:rPr lang="cs-CZ" dirty="0" smtClean="0"/>
              <a:t>Seznam přijatých řízení k danému dni</a:t>
            </a:r>
          </a:p>
          <a:p>
            <a:pPr lvl="1"/>
            <a:r>
              <a:rPr lang="cs-CZ" dirty="0" smtClean="0"/>
              <a:t>Přístup ke katastrální mapě</a:t>
            </a:r>
          </a:p>
        </p:txBody>
      </p:sp>
      <p:sp>
        <p:nvSpPr>
          <p:cNvPr id="8" name="Obdélník 7"/>
          <p:cNvSpPr/>
          <p:nvPr/>
        </p:nvSpPr>
        <p:spPr>
          <a:xfrm>
            <a:off x="144016" y="6372036"/>
            <a:ext cx="88204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Přístup k datům katastru nemovitostí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"/>
            <a:ext cx="82337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Nahlížení do katastru nemovitostí</a:t>
            </a:r>
            <a:endParaRPr lang="cs-CZ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Nahlížení do katastru</a:t>
            </a:r>
          </a:p>
          <a:p>
            <a:pPr lvl="1"/>
            <a:r>
              <a:rPr lang="cs-CZ" dirty="0" smtClean="0"/>
              <a:t>Bezplatná  služba</a:t>
            </a:r>
          </a:p>
          <a:p>
            <a:pPr lvl="1"/>
            <a:r>
              <a:rPr lang="cs-CZ" dirty="0" smtClean="0"/>
              <a:t>Informace o průběhu řízení V, Z, PGP</a:t>
            </a:r>
          </a:p>
          <a:p>
            <a:pPr lvl="1"/>
            <a:r>
              <a:rPr lang="cs-CZ" dirty="0" smtClean="0"/>
              <a:t>Informace o parcelách, budovách, jednotkách, právech stavby</a:t>
            </a:r>
          </a:p>
          <a:p>
            <a:pPr lvl="1"/>
            <a:r>
              <a:rPr lang="cs-CZ" dirty="0" smtClean="0"/>
              <a:t>Přehled stavu řízení přijatých před a po daném řízení </a:t>
            </a:r>
          </a:p>
          <a:p>
            <a:pPr lvl="1"/>
            <a:r>
              <a:rPr lang="cs-CZ" dirty="0" smtClean="0"/>
              <a:t>Seznam přijatých řízení k danému dni</a:t>
            </a:r>
          </a:p>
          <a:p>
            <a:pPr lvl="1"/>
            <a:r>
              <a:rPr lang="cs-CZ" dirty="0" smtClean="0"/>
              <a:t>Přístup ke katastrální mapě</a:t>
            </a:r>
          </a:p>
        </p:txBody>
      </p:sp>
      <p:sp>
        <p:nvSpPr>
          <p:cNvPr id="8" name="Obdélník 7"/>
          <p:cNvSpPr/>
          <p:nvPr/>
        </p:nvSpPr>
        <p:spPr>
          <a:xfrm>
            <a:off x="144016" y="6372036"/>
            <a:ext cx="88204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Přístup k datům katastru nemovitostí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35090"/>
            <a:ext cx="9143999" cy="5306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Právní rámec</a:t>
            </a:r>
            <a:endParaRPr lang="cs-CZ" dirty="0"/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…a základní prováděcí předpis </a:t>
            </a:r>
            <a:r>
              <a:rPr lang="cs-CZ" dirty="0" err="1" smtClean="0"/>
              <a:t>KatZ</a:t>
            </a:r>
            <a:endParaRPr lang="cs-CZ" dirty="0" smtClean="0"/>
          </a:p>
          <a:p>
            <a:pPr lvl="1"/>
            <a:r>
              <a:rPr lang="cs-CZ" dirty="0" smtClean="0"/>
              <a:t>vyhláška 357/2013 Sb. katastrální vyhláška</a:t>
            </a:r>
          </a:p>
          <a:p>
            <a:pPr lvl="2"/>
            <a:r>
              <a:rPr lang="cs-CZ" dirty="0" smtClean="0"/>
              <a:t>upravuje předmět a obsah katastru,</a:t>
            </a:r>
          </a:p>
          <a:p>
            <a:pPr lvl="2"/>
            <a:r>
              <a:rPr lang="cs-CZ" dirty="0" smtClean="0"/>
              <a:t>..činnosti při správě katastru a obnově katastrálního operátu, </a:t>
            </a:r>
          </a:p>
          <a:p>
            <a:pPr lvl="2"/>
            <a:r>
              <a:rPr lang="cs-CZ" dirty="0" smtClean="0"/>
              <a:t>..zeměměřické činnosti pro účely katastru, vyhotovování GP, vytyčování hranic pozemků, </a:t>
            </a:r>
          </a:p>
          <a:p>
            <a:pPr lvl="2"/>
            <a:r>
              <a:rPr lang="cs-CZ" dirty="0" smtClean="0"/>
              <a:t>..označování územních hranic obcí a hranic pozemků, </a:t>
            </a:r>
          </a:p>
          <a:p>
            <a:pPr lvl="2"/>
            <a:r>
              <a:rPr lang="cs-CZ" dirty="0" smtClean="0"/>
              <a:t>..postupy při vedení katastru</a:t>
            </a:r>
          </a:p>
          <a:p>
            <a:pPr lvl="1"/>
            <a:r>
              <a:rPr lang="cs-CZ" dirty="0" smtClean="0"/>
              <a:t>vyhláška 358/2013 Sb. o poskytování údajů z katastru nemovitostí</a:t>
            </a:r>
          </a:p>
          <a:p>
            <a:pPr lvl="2"/>
            <a:r>
              <a:rPr lang="cs-CZ" dirty="0" smtClean="0"/>
              <a:t>upravuje podmínky pro poskytování údajů z katastru,</a:t>
            </a:r>
          </a:p>
          <a:p>
            <a:pPr lvl="2"/>
            <a:r>
              <a:rPr lang="cs-CZ" dirty="0" smtClean="0"/>
              <a:t>..formy poskytování údajů z katastru,</a:t>
            </a:r>
          </a:p>
          <a:p>
            <a:pPr lvl="2"/>
            <a:r>
              <a:rPr lang="cs-CZ" dirty="0" smtClean="0"/>
              <a:t>..úplaty za poskytování údajů z katastru, pokud nejsou stanoveny zvláštním právním předpisem.</a:t>
            </a:r>
          </a:p>
          <a:p>
            <a:pPr lvl="1"/>
            <a:r>
              <a:rPr lang="cs-CZ" dirty="0" smtClean="0"/>
              <a:t>vyhláška 359/2013 Sb. o stanovení vzoru formuláře pro podání návrhu na zahájení řízení o povolení vkladu </a:t>
            </a:r>
          </a:p>
        </p:txBody>
      </p:sp>
      <p:sp>
        <p:nvSpPr>
          <p:cNvPr id="5" name="Obdélník 4"/>
          <p:cNvSpPr/>
          <p:nvPr/>
        </p:nvSpPr>
        <p:spPr>
          <a:xfrm>
            <a:off x="144016" y="6372036"/>
            <a:ext cx="88204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Vymezení obsahu katastru nemovitostí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Nahlížení do katastru nemovitostí</a:t>
            </a:r>
            <a:endParaRPr lang="cs-CZ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Nahlížení do katastru</a:t>
            </a:r>
          </a:p>
          <a:p>
            <a:pPr lvl="1"/>
            <a:r>
              <a:rPr lang="cs-CZ" dirty="0" smtClean="0"/>
              <a:t>Bezplatná  služba</a:t>
            </a:r>
          </a:p>
          <a:p>
            <a:pPr lvl="1"/>
            <a:r>
              <a:rPr lang="cs-CZ" dirty="0" smtClean="0"/>
              <a:t>Informace o průběhu řízení V, Z, PGP</a:t>
            </a:r>
          </a:p>
          <a:p>
            <a:pPr lvl="1"/>
            <a:r>
              <a:rPr lang="cs-CZ" dirty="0" smtClean="0"/>
              <a:t>Informace o parcelách, budovách, jednotkách, právech stavby</a:t>
            </a:r>
          </a:p>
          <a:p>
            <a:pPr lvl="1"/>
            <a:r>
              <a:rPr lang="cs-CZ" dirty="0" smtClean="0"/>
              <a:t>Přehled stavu řízení přijatých před a po daném řízení </a:t>
            </a:r>
          </a:p>
          <a:p>
            <a:pPr lvl="1"/>
            <a:r>
              <a:rPr lang="cs-CZ" dirty="0" smtClean="0"/>
              <a:t>Seznam přijatých řízení k danému dni</a:t>
            </a:r>
          </a:p>
          <a:p>
            <a:pPr lvl="1"/>
            <a:r>
              <a:rPr lang="cs-CZ" dirty="0" smtClean="0"/>
              <a:t>Přístup ke katastrální mapě</a:t>
            </a:r>
          </a:p>
        </p:txBody>
      </p:sp>
      <p:sp>
        <p:nvSpPr>
          <p:cNvPr id="8" name="Obdélník 7"/>
          <p:cNvSpPr/>
          <p:nvPr/>
        </p:nvSpPr>
        <p:spPr>
          <a:xfrm>
            <a:off x="144016" y="6372036"/>
            <a:ext cx="88204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Přístup k datům katastru nemovitostí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" y="955501"/>
            <a:ext cx="864870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Nahlížení do katastru nemovitostí</a:t>
            </a:r>
            <a:endParaRPr lang="cs-CZ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Nahlížení do katastru</a:t>
            </a:r>
          </a:p>
          <a:p>
            <a:pPr lvl="1"/>
            <a:r>
              <a:rPr lang="cs-CZ" dirty="0" smtClean="0"/>
              <a:t>Bezplatná  služba</a:t>
            </a:r>
          </a:p>
          <a:p>
            <a:pPr lvl="1"/>
            <a:r>
              <a:rPr lang="cs-CZ" dirty="0" smtClean="0"/>
              <a:t>Informace o průběhu řízení V, Z, PGP</a:t>
            </a:r>
          </a:p>
          <a:p>
            <a:pPr lvl="1"/>
            <a:r>
              <a:rPr lang="cs-CZ" dirty="0" smtClean="0"/>
              <a:t>Informace o parcelách, budovách, jednotkách, právech stavby</a:t>
            </a:r>
          </a:p>
          <a:p>
            <a:pPr lvl="1"/>
            <a:r>
              <a:rPr lang="cs-CZ" dirty="0" smtClean="0"/>
              <a:t>Přehled stavu řízení přijatých před a po daném řízení </a:t>
            </a:r>
          </a:p>
          <a:p>
            <a:pPr lvl="1"/>
            <a:r>
              <a:rPr lang="cs-CZ" dirty="0" smtClean="0"/>
              <a:t>Seznam přijatých řízení k danému dni</a:t>
            </a:r>
          </a:p>
          <a:p>
            <a:pPr lvl="1"/>
            <a:r>
              <a:rPr lang="cs-CZ" dirty="0" smtClean="0"/>
              <a:t>Přístup ke katastrální mapě</a:t>
            </a:r>
          </a:p>
        </p:txBody>
      </p:sp>
      <p:sp>
        <p:nvSpPr>
          <p:cNvPr id="8" name="Obdélník 7"/>
          <p:cNvSpPr/>
          <p:nvPr/>
        </p:nvSpPr>
        <p:spPr>
          <a:xfrm>
            <a:off x="144016" y="6372036"/>
            <a:ext cx="88204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Přístup k datům katastru nemovitostí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000240"/>
            <a:ext cx="814393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aoblený obdélník 6"/>
          <p:cNvSpPr/>
          <p:nvPr/>
        </p:nvSpPr>
        <p:spPr>
          <a:xfrm>
            <a:off x="3357554" y="2643182"/>
            <a:ext cx="5429288" cy="3929090"/>
          </a:xfrm>
          <a:prstGeom prst="roundRect">
            <a:avLst>
              <a:gd name="adj" fmla="val 3210"/>
            </a:avLst>
          </a:prstGeom>
          <a:noFill/>
          <a:ln w="76200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652434" y="2857496"/>
            <a:ext cx="2286016" cy="2500330"/>
          </a:xfrm>
          <a:prstGeom prst="roundRect">
            <a:avLst>
              <a:gd name="adj" fmla="val 8760"/>
            </a:avLst>
          </a:prstGeom>
          <a:noFill/>
          <a:ln w="28575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4" name="Přímá spojovací šipka 13"/>
          <p:cNvCxnSpPr/>
          <p:nvPr/>
        </p:nvCxnSpPr>
        <p:spPr>
          <a:xfrm>
            <a:off x="2214546" y="5214950"/>
            <a:ext cx="1143008" cy="1588"/>
          </a:xfrm>
          <a:prstGeom prst="straightConnector1">
            <a:avLst/>
          </a:prstGeom>
          <a:ln w="4762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Dálkový přístup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330952"/>
          </a:xfrm>
        </p:spPr>
        <p:txBody>
          <a:bodyPr>
            <a:normAutofit/>
          </a:bodyPr>
          <a:lstStyle/>
          <a:p>
            <a:r>
              <a:rPr lang="cs-CZ" dirty="0" smtClean="0"/>
              <a:t>Dálkový přístup do katastru</a:t>
            </a:r>
          </a:p>
          <a:p>
            <a:pPr lvl="1"/>
            <a:r>
              <a:rPr lang="cs-CZ" dirty="0" smtClean="0"/>
              <a:t>Placená služba</a:t>
            </a:r>
          </a:p>
          <a:p>
            <a:pPr lvl="1"/>
            <a:r>
              <a:rPr lang="cs-CZ" dirty="0" smtClean="0"/>
              <a:t>Registrovaný uživatel</a:t>
            </a:r>
          </a:p>
          <a:p>
            <a:pPr lvl="1"/>
            <a:r>
              <a:rPr lang="cs-CZ" dirty="0" smtClean="0"/>
              <a:t>Výpis z katastru nemovitostí</a:t>
            </a:r>
          </a:p>
          <a:p>
            <a:pPr lvl="1"/>
            <a:r>
              <a:rPr lang="cs-CZ" dirty="0" smtClean="0"/>
              <a:t>Informace o parcelách, budovách, jednotkách, právech stavby</a:t>
            </a:r>
          </a:p>
          <a:p>
            <a:pPr lvl="1"/>
            <a:r>
              <a:rPr lang="cs-CZ" dirty="0" smtClean="0"/>
              <a:t>Informace o průběhu řízení</a:t>
            </a:r>
          </a:p>
          <a:p>
            <a:pPr lvl="1"/>
            <a:r>
              <a:rPr lang="cs-CZ" dirty="0" smtClean="0"/>
              <a:t>Informace o cenových údajích (od roku 2015)</a:t>
            </a:r>
          </a:p>
          <a:p>
            <a:pPr lvl="1"/>
            <a:r>
              <a:rPr lang="cs-CZ" dirty="0" smtClean="0"/>
              <a:t>Přehledy vlastnictví</a:t>
            </a:r>
          </a:p>
          <a:p>
            <a:pPr lvl="1"/>
            <a:r>
              <a:rPr lang="cs-CZ" dirty="0" smtClean="0"/>
              <a:t>Katastrální mapa</a:t>
            </a:r>
          </a:p>
          <a:p>
            <a:pPr lvl="1"/>
            <a:r>
              <a:rPr lang="cs-CZ" dirty="0" smtClean="0"/>
              <a:t>Kopie listin ze sbírky listin</a:t>
            </a:r>
          </a:p>
        </p:txBody>
      </p:sp>
      <p:sp>
        <p:nvSpPr>
          <p:cNvPr id="4" name="Obdélník 3"/>
          <p:cNvSpPr/>
          <p:nvPr/>
        </p:nvSpPr>
        <p:spPr>
          <a:xfrm>
            <a:off x="144016" y="6372036"/>
            <a:ext cx="88204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Přístup k datům katastru nemovitostí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Dálkový přístup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30910"/>
          </a:xfrm>
        </p:spPr>
        <p:txBody>
          <a:bodyPr>
            <a:normAutofit/>
          </a:bodyPr>
          <a:lstStyle/>
          <a:p>
            <a:r>
              <a:rPr lang="cs-CZ" dirty="0" smtClean="0"/>
              <a:t>Dálkový přístup do katastru</a:t>
            </a:r>
          </a:p>
          <a:p>
            <a:pPr lvl="1"/>
            <a:r>
              <a:rPr lang="cs-CZ" dirty="0" smtClean="0"/>
              <a:t>Placená služba, registrovaný uživatel</a:t>
            </a:r>
          </a:p>
          <a:p>
            <a:pPr lvl="1"/>
            <a:r>
              <a:rPr lang="cs-CZ" dirty="0" smtClean="0"/>
              <a:t>Informace o průběhu řízení</a:t>
            </a:r>
          </a:p>
          <a:p>
            <a:pPr lvl="1"/>
            <a:r>
              <a:rPr lang="cs-CZ" dirty="0" smtClean="0"/>
              <a:t>Výpis z katastru nemovitostí</a:t>
            </a:r>
          </a:p>
          <a:p>
            <a:pPr lvl="1"/>
            <a:r>
              <a:rPr lang="cs-CZ" dirty="0" smtClean="0"/>
              <a:t>Informace o parcelách, budovách, jednotkách, právech stavby</a:t>
            </a:r>
          </a:p>
          <a:p>
            <a:pPr lvl="1"/>
            <a:r>
              <a:rPr lang="cs-CZ" dirty="0" smtClean="0"/>
              <a:t>Informace o cenových údajích (od roku 2015)</a:t>
            </a:r>
          </a:p>
          <a:p>
            <a:pPr lvl="1"/>
            <a:r>
              <a:rPr lang="cs-CZ" dirty="0" smtClean="0"/>
              <a:t>Přehledy vlastnictví</a:t>
            </a:r>
          </a:p>
        </p:txBody>
      </p:sp>
      <p:sp>
        <p:nvSpPr>
          <p:cNvPr id="4" name="Obdélník 3"/>
          <p:cNvSpPr/>
          <p:nvPr/>
        </p:nvSpPr>
        <p:spPr>
          <a:xfrm>
            <a:off x="144016" y="6372036"/>
            <a:ext cx="88204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Přístup k datům katastru nemovitostí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071678"/>
            <a:ext cx="8699071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Dálkový přístup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30910"/>
          </a:xfrm>
        </p:spPr>
        <p:txBody>
          <a:bodyPr>
            <a:normAutofit/>
          </a:bodyPr>
          <a:lstStyle/>
          <a:p>
            <a:r>
              <a:rPr lang="cs-CZ" dirty="0" smtClean="0"/>
              <a:t>Dálkový přístup do katastru</a:t>
            </a:r>
          </a:p>
          <a:p>
            <a:pPr lvl="1"/>
            <a:r>
              <a:rPr lang="cs-CZ" dirty="0" smtClean="0"/>
              <a:t>Placená služba, registrovaný uživatel</a:t>
            </a:r>
          </a:p>
          <a:p>
            <a:pPr lvl="1"/>
            <a:r>
              <a:rPr lang="cs-CZ" dirty="0" smtClean="0"/>
              <a:t>Informace o průběhu řízení</a:t>
            </a:r>
          </a:p>
          <a:p>
            <a:pPr lvl="1"/>
            <a:r>
              <a:rPr lang="cs-CZ" dirty="0" smtClean="0"/>
              <a:t>Výpis z katastru nemovitostí</a:t>
            </a:r>
          </a:p>
          <a:p>
            <a:pPr lvl="1"/>
            <a:r>
              <a:rPr lang="cs-CZ" dirty="0" smtClean="0"/>
              <a:t>Informace o parcelách, budovách, jednotkách, právech stavby</a:t>
            </a:r>
          </a:p>
          <a:p>
            <a:pPr lvl="1"/>
            <a:r>
              <a:rPr lang="cs-CZ" dirty="0" smtClean="0"/>
              <a:t>Informace o cenových údajích (od roku 2015)</a:t>
            </a:r>
          </a:p>
          <a:p>
            <a:pPr lvl="1"/>
            <a:r>
              <a:rPr lang="cs-CZ" dirty="0" smtClean="0"/>
              <a:t>Přehledy vlastnictví</a:t>
            </a:r>
          </a:p>
        </p:txBody>
      </p:sp>
      <p:sp>
        <p:nvSpPr>
          <p:cNvPr id="4" name="Obdélník 3"/>
          <p:cNvSpPr/>
          <p:nvPr/>
        </p:nvSpPr>
        <p:spPr>
          <a:xfrm>
            <a:off x="144016" y="6372036"/>
            <a:ext cx="88204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Přístup k datům katastru nemovitostí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9036496" cy="4924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72" y="3337312"/>
            <a:ext cx="8352928" cy="3216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Webové služby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30910"/>
          </a:xfrm>
        </p:spPr>
        <p:txBody>
          <a:bodyPr>
            <a:normAutofit/>
          </a:bodyPr>
          <a:lstStyle/>
          <a:p>
            <a:r>
              <a:rPr lang="cs-CZ" dirty="0" smtClean="0"/>
              <a:t>Webové služby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16" y="987552"/>
            <a:ext cx="8438555" cy="6288749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707903" y="1025878"/>
            <a:ext cx="5097767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WS dálkového přístupu (WSDP)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WS pro podklady pro měření (WSGP)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WS pro předání geometrického plánu (WSGP)</a:t>
            </a:r>
            <a:endParaRPr lang="cs-CZ" dirty="0"/>
          </a:p>
        </p:txBody>
      </p:sp>
      <p:sp>
        <p:nvSpPr>
          <p:cNvPr id="4" name="Zaoblený obdélníkový bublinový popisek 3"/>
          <p:cNvSpPr/>
          <p:nvPr/>
        </p:nvSpPr>
        <p:spPr>
          <a:xfrm>
            <a:off x="5292080" y="2276872"/>
            <a:ext cx="3312368" cy="720080"/>
          </a:xfrm>
          <a:prstGeom prst="wedgeRoundRectCallout">
            <a:avLst>
              <a:gd name="adj1" fmla="val -34160"/>
              <a:gd name="adj2" fmla="val -106085"/>
              <a:gd name="adj3" fmla="val 16667"/>
            </a:avLst>
          </a:prstGeom>
          <a:solidFill>
            <a:schemeClr val="bg2">
              <a:alpha val="9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cs-CZ">
                <a:solidFill>
                  <a:schemeClr val="tx1"/>
                </a:solidFill>
              </a:rPr>
              <a:t>WSGP - pro ÚOZI a vyhotovitele GP zdarma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6503427" y="5429264"/>
            <a:ext cx="1997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Vlastní RSS kanál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262" y="5807145"/>
            <a:ext cx="4892332" cy="693689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Webové služby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30910"/>
          </a:xfrm>
        </p:spPr>
        <p:txBody>
          <a:bodyPr>
            <a:normAutofit/>
          </a:bodyPr>
          <a:lstStyle/>
          <a:p>
            <a:r>
              <a:rPr lang="cs-CZ" dirty="0" smtClean="0"/>
              <a:t>Webové služby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16" y="987552"/>
            <a:ext cx="8438555" cy="6288749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6503427" y="5429264"/>
            <a:ext cx="1997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Vlastní RSS kanál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262" y="5807145"/>
            <a:ext cx="4892332" cy="693689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CzechPoint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30910"/>
          </a:xfrm>
        </p:spPr>
        <p:txBody>
          <a:bodyPr>
            <a:normAutofit/>
          </a:bodyPr>
          <a:lstStyle/>
          <a:p>
            <a:r>
              <a:rPr lang="cs-CZ" dirty="0" err="1" smtClean="0"/>
              <a:t>CzechPoint</a:t>
            </a:r>
            <a:r>
              <a:rPr lang="cs-CZ" dirty="0" smtClean="0"/>
              <a:t> (DP)</a:t>
            </a:r>
          </a:p>
          <a:p>
            <a:pPr lvl="1"/>
            <a:r>
              <a:rPr lang="cs-CZ" dirty="0" smtClean="0"/>
              <a:t>Kontaktní místa pro poskytování údajů z vybraných registrů</a:t>
            </a:r>
          </a:p>
          <a:p>
            <a:pPr lvl="2"/>
            <a:r>
              <a:rPr lang="cs-CZ" dirty="0" smtClean="0"/>
              <a:t>Výpis z katastru nemovitostí</a:t>
            </a:r>
          </a:p>
        </p:txBody>
      </p:sp>
      <p:sp>
        <p:nvSpPr>
          <p:cNvPr id="5" name="Obdélník 4"/>
          <p:cNvSpPr/>
          <p:nvPr/>
        </p:nvSpPr>
        <p:spPr>
          <a:xfrm>
            <a:off x="144016" y="6372036"/>
            <a:ext cx="88204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Přístup k datům katastru nemovitostí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766217"/>
            <a:ext cx="5580112" cy="3900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Veřejný dálková přístup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62736" cy="5330952"/>
          </a:xfrm>
        </p:spPr>
        <p:txBody>
          <a:bodyPr>
            <a:normAutofit/>
          </a:bodyPr>
          <a:lstStyle/>
          <a:p>
            <a:r>
              <a:rPr lang="cs-CZ" dirty="0" smtClean="0"/>
              <a:t>Veřejný dálkový přístup</a:t>
            </a:r>
          </a:p>
          <a:p>
            <a:pPr lvl="1"/>
            <a:r>
              <a:rPr lang="cs-CZ" dirty="0" smtClean="0"/>
              <a:t>Bezplatná  </a:t>
            </a:r>
            <a:r>
              <a:rPr lang="cs-CZ" dirty="0"/>
              <a:t>služba</a:t>
            </a:r>
          </a:p>
          <a:p>
            <a:pPr lvl="1"/>
            <a:r>
              <a:rPr lang="cs-CZ" dirty="0" smtClean="0"/>
              <a:t>Data Registru územní identifikace adres a nemovitostí (RÚIAN)</a:t>
            </a:r>
          </a:p>
          <a:p>
            <a:pPr lvl="1"/>
            <a:r>
              <a:rPr lang="cs-CZ" dirty="0" smtClean="0"/>
              <a:t>Volně dostupná</a:t>
            </a:r>
            <a:endParaRPr lang="cs-CZ" dirty="0"/>
          </a:p>
          <a:p>
            <a:pPr lvl="1"/>
            <a:endParaRPr lang="cs-CZ" dirty="0" smtClean="0"/>
          </a:p>
        </p:txBody>
      </p:sp>
      <p:sp>
        <p:nvSpPr>
          <p:cNvPr id="4" name="Obdélník 3"/>
          <p:cNvSpPr/>
          <p:nvPr/>
        </p:nvSpPr>
        <p:spPr>
          <a:xfrm>
            <a:off x="144016" y="6372036"/>
            <a:ext cx="88204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Přístup k datům katastru nemovitostí</a:t>
            </a:r>
          </a:p>
        </p:txBody>
      </p:sp>
    </p:spTree>
    <p:extLst>
      <p:ext uri="{BB962C8B-B14F-4D97-AF65-F5344CB8AC3E}">
        <p14:creationId xmlns:p14="http://schemas.microsoft.com/office/powerpoint/2010/main" val="165799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Veřejný dálková přístup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62736" cy="5330952"/>
          </a:xfrm>
        </p:spPr>
        <p:txBody>
          <a:bodyPr>
            <a:normAutofit/>
          </a:bodyPr>
          <a:lstStyle/>
          <a:p>
            <a:r>
              <a:rPr lang="cs-CZ" dirty="0" smtClean="0"/>
              <a:t>Veřejný dálkový přístup</a:t>
            </a:r>
          </a:p>
          <a:p>
            <a:pPr lvl="1"/>
            <a:r>
              <a:rPr lang="cs-CZ" dirty="0" smtClean="0"/>
              <a:t>Bezplatná  </a:t>
            </a:r>
            <a:r>
              <a:rPr lang="cs-CZ" dirty="0"/>
              <a:t>služba</a:t>
            </a:r>
          </a:p>
          <a:p>
            <a:pPr lvl="1"/>
            <a:r>
              <a:rPr lang="cs-CZ" dirty="0" smtClean="0"/>
              <a:t>Data Registru územní identifikace adres a nemovitostí (RÚIAN)</a:t>
            </a:r>
          </a:p>
          <a:p>
            <a:pPr lvl="1"/>
            <a:r>
              <a:rPr lang="cs-CZ" dirty="0" smtClean="0"/>
              <a:t>Volně dostupná</a:t>
            </a:r>
            <a:endParaRPr lang="cs-CZ" dirty="0"/>
          </a:p>
          <a:p>
            <a:pPr lvl="1"/>
            <a:endParaRPr lang="cs-CZ" dirty="0" smtClean="0"/>
          </a:p>
        </p:txBody>
      </p:sp>
      <p:sp>
        <p:nvSpPr>
          <p:cNvPr id="4" name="Obdélník 3"/>
          <p:cNvSpPr/>
          <p:nvPr/>
        </p:nvSpPr>
        <p:spPr>
          <a:xfrm>
            <a:off x="144016" y="6372036"/>
            <a:ext cx="88204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Přístup k datům katastru nemovitostí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527048"/>
            <a:ext cx="7344816" cy="515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34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Právní rámec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Katastr nemovitostí</a:t>
            </a:r>
          </a:p>
          <a:p>
            <a:pPr lvl="1"/>
            <a:r>
              <a:rPr lang="cs-CZ" dirty="0" smtClean="0"/>
              <a:t>je </a:t>
            </a:r>
            <a:r>
              <a:rPr lang="cs-CZ" u="sng" dirty="0" smtClean="0"/>
              <a:t>veřejný seznam</a:t>
            </a:r>
            <a:r>
              <a:rPr lang="cs-CZ" dirty="0" smtClean="0"/>
              <a:t>, který obsahuje soubor údajů o nemovitostech zahrnující </a:t>
            </a:r>
          </a:p>
          <a:p>
            <a:pPr lvl="2"/>
            <a:r>
              <a:rPr lang="cs-CZ" dirty="0" smtClean="0"/>
              <a:t>jejich soupis, popis, </a:t>
            </a:r>
          </a:p>
          <a:p>
            <a:pPr lvl="2"/>
            <a:r>
              <a:rPr lang="cs-CZ" dirty="0" smtClean="0"/>
              <a:t>jejich geometrické a polohové určení a </a:t>
            </a:r>
          </a:p>
          <a:p>
            <a:pPr lvl="2"/>
            <a:r>
              <a:rPr lang="cs-CZ" dirty="0" smtClean="0"/>
              <a:t>zápis práv k těmto nemovitostem.</a:t>
            </a:r>
          </a:p>
          <a:p>
            <a:endParaRPr lang="cs-CZ" dirty="0" smtClean="0"/>
          </a:p>
        </p:txBody>
      </p:sp>
      <p:sp>
        <p:nvSpPr>
          <p:cNvPr id="5" name="Obdélník 4"/>
          <p:cNvSpPr/>
          <p:nvPr/>
        </p:nvSpPr>
        <p:spPr>
          <a:xfrm>
            <a:off x="144016" y="6372036"/>
            <a:ext cx="88204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Vymezení obsahu katastru nemovitostí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Veřejný dálková přístup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62736" cy="5330952"/>
          </a:xfrm>
        </p:spPr>
        <p:txBody>
          <a:bodyPr>
            <a:normAutofit/>
          </a:bodyPr>
          <a:lstStyle/>
          <a:p>
            <a:r>
              <a:rPr lang="cs-CZ" dirty="0" smtClean="0"/>
              <a:t>Veřejný dálkový přístup</a:t>
            </a:r>
          </a:p>
          <a:p>
            <a:pPr lvl="1"/>
            <a:r>
              <a:rPr lang="cs-CZ" dirty="0" smtClean="0"/>
              <a:t>Bezplatná  </a:t>
            </a:r>
            <a:r>
              <a:rPr lang="cs-CZ" dirty="0"/>
              <a:t>služba</a:t>
            </a:r>
          </a:p>
          <a:p>
            <a:pPr lvl="1"/>
            <a:r>
              <a:rPr lang="cs-CZ" dirty="0" smtClean="0"/>
              <a:t>Data Registru územní identifikace adres a nemovitostí (RÚIAN)</a:t>
            </a:r>
          </a:p>
          <a:p>
            <a:pPr lvl="1"/>
            <a:r>
              <a:rPr lang="cs-CZ" dirty="0" smtClean="0"/>
              <a:t>Volně dostupná</a:t>
            </a:r>
            <a:endParaRPr lang="cs-CZ" dirty="0"/>
          </a:p>
          <a:p>
            <a:pPr lvl="1"/>
            <a:endParaRPr lang="cs-CZ" dirty="0" smtClean="0"/>
          </a:p>
        </p:txBody>
      </p:sp>
      <p:sp>
        <p:nvSpPr>
          <p:cNvPr id="4" name="Obdélník 3"/>
          <p:cNvSpPr/>
          <p:nvPr/>
        </p:nvSpPr>
        <p:spPr>
          <a:xfrm>
            <a:off x="144016" y="6372036"/>
            <a:ext cx="88204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Přístup k datům katastru nemovitostí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821681"/>
            <a:ext cx="8440616" cy="603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14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Děkuji za pozornost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pPr marL="2695575" indent="-725488">
              <a:buNone/>
            </a:pPr>
            <a:r>
              <a:rPr lang="cs-CZ" sz="2000" dirty="0" smtClean="0"/>
              <a:t>Ing. Bc. Vladimíra Žufanová, Ph.D.</a:t>
            </a:r>
          </a:p>
          <a:p>
            <a:pPr marL="2695575" indent="-725488">
              <a:buNone/>
            </a:pPr>
            <a:r>
              <a:rPr lang="cs-CZ" sz="1800" dirty="0" smtClean="0"/>
              <a:t>             </a:t>
            </a:r>
            <a:r>
              <a:rPr lang="cs-CZ" sz="1800" dirty="0" smtClean="0"/>
              <a:t>odbor informatiky</a:t>
            </a:r>
            <a:endParaRPr lang="cs-CZ" sz="1800" dirty="0" smtClean="0"/>
          </a:p>
          <a:p>
            <a:pPr marL="2695575" indent="-725488">
              <a:buNone/>
            </a:pPr>
            <a:r>
              <a:rPr lang="cs-CZ" sz="1800" dirty="0" smtClean="0"/>
              <a:t>	</a:t>
            </a:r>
            <a:r>
              <a:rPr lang="cs-CZ" sz="1800" dirty="0" smtClean="0"/>
              <a:t>Český úřad zeměměřický a katastrální úřad</a:t>
            </a:r>
            <a:endParaRPr lang="cs-CZ" sz="1800" dirty="0" smtClean="0"/>
          </a:p>
          <a:p>
            <a:pPr marL="2695575" indent="-725488">
              <a:buNone/>
            </a:pPr>
            <a:r>
              <a:rPr lang="cs-CZ" sz="1800" dirty="0"/>
              <a:t>	</a:t>
            </a:r>
            <a:r>
              <a:rPr lang="cs-CZ" sz="1800" dirty="0" err="1" smtClean="0"/>
              <a:t>vladimira.zufanova</a:t>
            </a:r>
            <a:r>
              <a:rPr lang="cs-CZ" sz="1800" dirty="0" smtClean="0"/>
              <a:t>(</a:t>
            </a:r>
            <a:r>
              <a:rPr lang="cs-CZ" sz="1800" dirty="0" err="1" smtClean="0"/>
              <a:t>at</a:t>
            </a:r>
            <a:r>
              <a:rPr lang="cs-CZ" sz="1800" dirty="0" smtClean="0"/>
              <a:t>)cuzk.cz</a:t>
            </a:r>
            <a:endParaRPr lang="cs-CZ" sz="1800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Právní rámec - Předmět evidence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752" y="1527048"/>
            <a:ext cx="8503920" cy="4998296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Nemovitosti</a:t>
            </a:r>
          </a:p>
          <a:p>
            <a:pPr lvl="1"/>
            <a:r>
              <a:rPr lang="cs-CZ" dirty="0" smtClean="0"/>
              <a:t>Pozemky v podobě parcel</a:t>
            </a:r>
          </a:p>
          <a:p>
            <a:pPr lvl="2"/>
            <a:r>
              <a:rPr lang="cs-CZ" dirty="0" smtClean="0"/>
              <a:t>Identifikované parcelním číslem v rámci katastrálního území</a:t>
            </a:r>
          </a:p>
          <a:p>
            <a:pPr lvl="1"/>
            <a:r>
              <a:rPr lang="cs-CZ" dirty="0" smtClean="0"/>
              <a:t>Budovy, pokud nejsou součástí pozemku nebo práva stavby</a:t>
            </a:r>
          </a:p>
          <a:p>
            <a:pPr lvl="2"/>
            <a:r>
              <a:rPr lang="cs-CZ" dirty="0" smtClean="0"/>
              <a:t>Identifikovatelné popisným nebo evidenčním číslem v rámci části obce nebo parcelním číslem pozemku, na kterém stojí</a:t>
            </a:r>
          </a:p>
          <a:p>
            <a:pPr lvl="1"/>
            <a:r>
              <a:rPr lang="cs-CZ" dirty="0" smtClean="0"/>
              <a:t>Jednotky vymezené podle občanského zákoníku/zákona o vlastnictví bytů</a:t>
            </a:r>
          </a:p>
          <a:p>
            <a:pPr lvl="2"/>
            <a:r>
              <a:rPr lang="cs-CZ" dirty="0" smtClean="0"/>
              <a:t>Identifikované číslem v rámci budovy nebo parcelním číslem pozemku, na kterém stojí</a:t>
            </a:r>
          </a:p>
          <a:p>
            <a:pPr lvl="1"/>
            <a:r>
              <a:rPr lang="cs-CZ" dirty="0" smtClean="0"/>
              <a:t>Právo stavby</a:t>
            </a:r>
          </a:p>
          <a:p>
            <a:pPr lvl="2"/>
            <a:r>
              <a:rPr lang="cs-CZ" dirty="0" smtClean="0"/>
              <a:t>Identifikovatelné parcelním číslem pozemku, ke kterému se vztahuje</a:t>
            </a:r>
          </a:p>
          <a:p>
            <a:pPr lvl="1"/>
            <a:r>
              <a:rPr lang="cs-CZ" dirty="0" smtClean="0"/>
              <a:t>Nemovitosti, o nichž to stanoví jiný právní předpis</a:t>
            </a:r>
          </a:p>
        </p:txBody>
      </p:sp>
      <p:sp>
        <p:nvSpPr>
          <p:cNvPr id="5" name="Obdélník 4"/>
          <p:cNvSpPr/>
          <p:nvPr/>
        </p:nvSpPr>
        <p:spPr>
          <a:xfrm>
            <a:off x="144016" y="6372036"/>
            <a:ext cx="88204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Vymezení obsahu katastru nemovitostí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338" y="2612848"/>
            <a:ext cx="7524750" cy="181927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107" y="3617606"/>
            <a:ext cx="7922530" cy="89151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0149" y="4903571"/>
            <a:ext cx="7527699" cy="153179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705" y="3734879"/>
            <a:ext cx="7533254" cy="115350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854" y="4955599"/>
            <a:ext cx="7553758" cy="957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Právní rámec - Předmět evidence</a:t>
            </a:r>
            <a:endParaRPr lang="cs-CZ" dirty="0"/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>
          <a:xfrm>
            <a:off x="301752" y="1527048"/>
            <a:ext cx="8503920" cy="521432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Práva a další skutečnosti, o kterých to stanoví právní předpis, zapisované k evidovaným nemovitostem </a:t>
            </a:r>
          </a:p>
          <a:p>
            <a:pPr lvl="1"/>
            <a:r>
              <a:rPr lang="cs-CZ" dirty="0" smtClean="0"/>
              <a:t>Další údaje o nemovitostech</a:t>
            </a:r>
          </a:p>
          <a:p>
            <a:pPr lvl="2"/>
            <a:r>
              <a:rPr lang="cs-CZ" dirty="0" smtClean="0"/>
              <a:t>Druh pozemku/stavby, způsob využití, výměra parcely, ochrana nemovitosti, …</a:t>
            </a:r>
          </a:p>
          <a:p>
            <a:pPr lvl="2"/>
            <a:r>
              <a:rPr lang="cs-CZ" dirty="0" smtClean="0"/>
              <a:t>Geometrické a polohové určení (katastrální mapa)</a:t>
            </a:r>
          </a:p>
          <a:p>
            <a:pPr lvl="2"/>
            <a:endParaRPr lang="cs-CZ" dirty="0" smtClean="0"/>
          </a:p>
          <a:p>
            <a:pPr lvl="1"/>
            <a:r>
              <a:rPr lang="cs-CZ" dirty="0" smtClean="0"/>
              <a:t>Práva vztažená k nemovitostem </a:t>
            </a:r>
          </a:p>
          <a:p>
            <a:pPr lvl="2"/>
            <a:r>
              <a:rPr lang="cs-CZ" dirty="0" smtClean="0"/>
              <a:t>Vlastník a jiný oprávněný (vč. nabývacích titulů)</a:t>
            </a:r>
          </a:p>
          <a:p>
            <a:pPr lvl="2"/>
            <a:r>
              <a:rPr lang="cs-CZ" dirty="0" smtClean="0"/>
              <a:t>Oprávnění a povinnosti k nemovitostem (vč. nabývacích titulů)</a:t>
            </a:r>
          </a:p>
          <a:p>
            <a:pPr lvl="3"/>
            <a:r>
              <a:rPr lang="cs-CZ" dirty="0" smtClean="0"/>
              <a:t>Zástavní práva (smluvní, zákonná, exekutorská..), věcná břemena (chůze, užívání..), předkupní práva..</a:t>
            </a:r>
          </a:p>
          <a:p>
            <a:pPr lvl="2"/>
            <a:r>
              <a:rPr lang="cs-CZ" dirty="0" smtClean="0"/>
              <a:t>Poznámky</a:t>
            </a:r>
          </a:p>
          <a:p>
            <a:pPr lvl="3"/>
            <a:r>
              <a:rPr lang="cs-CZ" dirty="0" smtClean="0"/>
              <a:t>Podaná žaloba, nařízení exekuce, exekuční příkaz, … </a:t>
            </a:r>
          </a:p>
        </p:txBody>
      </p:sp>
      <p:sp>
        <p:nvSpPr>
          <p:cNvPr id="6" name="Obdélník 5"/>
          <p:cNvSpPr/>
          <p:nvPr/>
        </p:nvSpPr>
        <p:spPr>
          <a:xfrm>
            <a:off x="144016" y="6372036"/>
            <a:ext cx="88204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Vymezení obsahu katastru nemovitostí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66076"/>
            <a:ext cx="7665996" cy="128810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728" y="1461302"/>
            <a:ext cx="7336680" cy="252659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8463" y="3645024"/>
            <a:ext cx="5523367" cy="3651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Právní rámec</a:t>
            </a:r>
            <a:endParaRPr lang="cs-CZ" dirty="0"/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>
          <a:xfrm>
            <a:off x="301752" y="1527048"/>
            <a:ext cx="8590728" cy="4854280"/>
          </a:xfrm>
        </p:spPr>
        <p:txBody>
          <a:bodyPr>
            <a:normAutofit lnSpcReduction="10000"/>
          </a:bodyPr>
          <a:lstStyle/>
          <a:p>
            <a:r>
              <a:rPr lang="cs-CZ" b="1" dirty="0" smtClean="0"/>
              <a:t>Katastrální operát</a:t>
            </a:r>
          </a:p>
          <a:p>
            <a:pPr lvl="1"/>
            <a:r>
              <a:rPr lang="cs-CZ" dirty="0" smtClean="0"/>
              <a:t>soubor geodetických informací</a:t>
            </a:r>
          </a:p>
          <a:p>
            <a:pPr lvl="2"/>
            <a:r>
              <a:rPr lang="cs-CZ" dirty="0" smtClean="0"/>
              <a:t>zahrnuje katastrální mapu a její číselné vyjádření,</a:t>
            </a:r>
          </a:p>
          <a:p>
            <a:pPr lvl="1"/>
            <a:r>
              <a:rPr lang="cs-CZ" dirty="0" smtClean="0"/>
              <a:t>soubor popisných informací</a:t>
            </a:r>
          </a:p>
          <a:p>
            <a:pPr lvl="2"/>
            <a:r>
              <a:rPr lang="cs-CZ" dirty="0" smtClean="0"/>
              <a:t>druhy pozemků, čísla a výměry parcel, údaje o budovách, údaje o vlastnících a oprávněných z jiného práva…</a:t>
            </a:r>
          </a:p>
          <a:p>
            <a:pPr lvl="1"/>
            <a:r>
              <a:rPr lang="cs-CZ" dirty="0" smtClean="0"/>
              <a:t>dokumentace výsledků šetření a měření</a:t>
            </a:r>
          </a:p>
          <a:p>
            <a:pPr lvl="2"/>
            <a:r>
              <a:rPr lang="cs-CZ" dirty="0" smtClean="0"/>
              <a:t>ZPMZ, GP, elaborát OO… </a:t>
            </a:r>
          </a:p>
          <a:p>
            <a:pPr lvl="1"/>
            <a:r>
              <a:rPr lang="cs-CZ" dirty="0" smtClean="0"/>
              <a:t>sbírka listin</a:t>
            </a:r>
          </a:p>
          <a:p>
            <a:pPr lvl="2"/>
            <a:r>
              <a:rPr lang="cs-CZ" dirty="0" smtClean="0"/>
              <a:t>rozhodnutí orgánů veřejné moci, smlouvy a jiné listiny, na jejichž podkladě byl proveden zápis do katastru, …</a:t>
            </a:r>
          </a:p>
          <a:p>
            <a:pPr lvl="1"/>
            <a:r>
              <a:rPr lang="cs-CZ" dirty="0" smtClean="0"/>
              <a:t>protokoly o vkladech, záznamech, poznámkách, opravách chyb,  žádostech o potvrzení geometrického plánu…</a:t>
            </a:r>
          </a:p>
          <a:p>
            <a:pPr lvl="2"/>
            <a:r>
              <a:rPr lang="cs-CZ" dirty="0" smtClean="0"/>
              <a:t>spisy o průběhu řízení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144016" y="6372036"/>
            <a:ext cx="88204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Vymezení obsahu katastru nemovitostí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>
        <a:solidFill>
          <a:schemeClr val="bg2">
            <a:alpha val="90000"/>
          </a:schemeClr>
        </a:solidFill>
        <a:ln>
          <a:solidFill>
            <a:schemeClr val="accent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2303</TotalTime>
  <Words>2611</Words>
  <Application>Microsoft Office PowerPoint</Application>
  <PresentationFormat>Předvádění na obrazovce (4:3)</PresentationFormat>
  <Paragraphs>540</Paragraphs>
  <Slides>61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61</vt:i4>
      </vt:variant>
    </vt:vector>
  </HeadingPairs>
  <TitlesOfParts>
    <vt:vector size="70" baseType="lpstr">
      <vt:lpstr>Arial</vt:lpstr>
      <vt:lpstr>Calibri</vt:lpstr>
      <vt:lpstr>Franklin Gothic Book</vt:lpstr>
      <vt:lpstr>Georgia</vt:lpstr>
      <vt:lpstr>Times New Roman</vt:lpstr>
      <vt:lpstr>Verdana</vt:lpstr>
      <vt:lpstr>Wingdings</vt:lpstr>
      <vt:lpstr>Wingdings 2</vt:lpstr>
      <vt:lpstr>Administrativní</vt:lpstr>
      <vt:lpstr>Procesy a technické prostředky pro vedení katastru nemovitostí,  přístup k datům katastru nemovitostí </vt:lpstr>
      <vt:lpstr>Obsah</vt:lpstr>
      <vt:lpstr>Obsah </vt:lpstr>
      <vt:lpstr>Právní rámec</vt:lpstr>
      <vt:lpstr>Právní rámec</vt:lpstr>
      <vt:lpstr>Právní rámec</vt:lpstr>
      <vt:lpstr>Právní rámec - Předmět evidence</vt:lpstr>
      <vt:lpstr>Právní rámec - Předmět evidence</vt:lpstr>
      <vt:lpstr>Právní rámec</vt:lpstr>
      <vt:lpstr>Obsah </vt:lpstr>
      <vt:lpstr>Typ a obsah procesu</vt:lpstr>
      <vt:lpstr>Typ a obsah procesu</vt:lpstr>
      <vt:lpstr>Typ a obsah procesu</vt:lpstr>
      <vt:lpstr>Typ a obsah procesu</vt:lpstr>
      <vt:lpstr>Typ a obsah procesu</vt:lpstr>
      <vt:lpstr>Obsah </vt:lpstr>
      <vt:lpstr>Informační systém katastru nemovitostí</vt:lpstr>
      <vt:lpstr>Architektura ISKN</vt:lpstr>
      <vt:lpstr>Popis modulů</vt:lpstr>
      <vt:lpstr>Poskytování údajů</vt:lpstr>
      <vt:lpstr>Výpis z KN</vt:lpstr>
      <vt:lpstr>Informace o parcelách/stavbách/jednotkách</vt:lpstr>
      <vt:lpstr>Zobrazení katastrální mapy/snímek KM</vt:lpstr>
      <vt:lpstr>Popis modulů</vt:lpstr>
      <vt:lpstr>Příprava aktualizace</vt:lpstr>
      <vt:lpstr>Popis modulů</vt:lpstr>
      <vt:lpstr>Aktualizace</vt:lpstr>
      <vt:lpstr>Popis modulů</vt:lpstr>
      <vt:lpstr>Sumarizace a statistiky</vt:lpstr>
      <vt:lpstr>Správa číselníků</vt:lpstr>
      <vt:lpstr>Správa číselníků</vt:lpstr>
      <vt:lpstr>Správa číselníků</vt:lpstr>
      <vt:lpstr>Technicko-organizační zabezpečení provozu</vt:lpstr>
      <vt:lpstr>Technická realizace procesu</vt:lpstr>
      <vt:lpstr>Technická realizace procesu</vt:lpstr>
      <vt:lpstr>Technická realizace procesu</vt:lpstr>
      <vt:lpstr>Technická realizace procesu</vt:lpstr>
      <vt:lpstr>Technická realizace procesu</vt:lpstr>
      <vt:lpstr>Technická realizace procesu</vt:lpstr>
      <vt:lpstr>Procesní a modulové vazba</vt:lpstr>
      <vt:lpstr>Životní cyklus změny v KN</vt:lpstr>
      <vt:lpstr>Životní cyklus změny v KN</vt:lpstr>
      <vt:lpstr>Obsah </vt:lpstr>
      <vt:lpstr>Základní rozcestník – www.cuzk.cz</vt:lpstr>
      <vt:lpstr>Nahlížení do katastru nemovitostí</vt:lpstr>
      <vt:lpstr>Nahlížení do katastru nemovitostí</vt:lpstr>
      <vt:lpstr>Nahlížení do katastru nemovitostí</vt:lpstr>
      <vt:lpstr>Nahlížení do katastru nemovitostí</vt:lpstr>
      <vt:lpstr>Nahlížení do katastru nemovitostí</vt:lpstr>
      <vt:lpstr>Nahlížení do katastru nemovitostí</vt:lpstr>
      <vt:lpstr>Nahlížení do katastru nemovitostí</vt:lpstr>
      <vt:lpstr>Dálkový přístup</vt:lpstr>
      <vt:lpstr>Dálkový přístup</vt:lpstr>
      <vt:lpstr>Dálkový přístup</vt:lpstr>
      <vt:lpstr>Webové služby</vt:lpstr>
      <vt:lpstr>Webové služby</vt:lpstr>
      <vt:lpstr>CzechPoint</vt:lpstr>
      <vt:lpstr>Veřejný dálková přístup</vt:lpstr>
      <vt:lpstr>Veřejný dálková přístup</vt:lpstr>
      <vt:lpstr>Veřejný dálková přístup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zufanovav</dc:creator>
  <cp:lastModifiedBy>Žufanová Vladimíra</cp:lastModifiedBy>
  <cp:revision>422</cp:revision>
  <dcterms:created xsi:type="dcterms:W3CDTF">2009-02-06T22:29:07Z</dcterms:created>
  <dcterms:modified xsi:type="dcterms:W3CDTF">2020-04-03T10:40:20Z</dcterms:modified>
</cp:coreProperties>
</file>